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36" r:id="rId2"/>
    <p:sldId id="515" r:id="rId3"/>
    <p:sldId id="514" r:id="rId4"/>
    <p:sldId id="516" r:id="rId5"/>
    <p:sldId id="524" r:id="rId6"/>
    <p:sldId id="522" r:id="rId7"/>
    <p:sldId id="519" r:id="rId8"/>
    <p:sldId id="521" r:id="rId9"/>
    <p:sldId id="520" r:id="rId10"/>
    <p:sldId id="518" r:id="rId11"/>
    <p:sldId id="529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78" r:id="rId20"/>
    <p:sldId id="526" r:id="rId21"/>
    <p:sldId id="532" r:id="rId22"/>
    <p:sldId id="531" r:id="rId23"/>
    <p:sldId id="530" r:id="rId24"/>
    <p:sldId id="563" r:id="rId25"/>
    <p:sldId id="564" r:id="rId26"/>
    <p:sldId id="535" r:id="rId27"/>
    <p:sldId id="538" r:id="rId28"/>
    <p:sldId id="536" r:id="rId29"/>
    <p:sldId id="528" r:id="rId30"/>
    <p:sldId id="527" r:id="rId31"/>
    <p:sldId id="540" r:id="rId32"/>
    <p:sldId id="541" r:id="rId33"/>
    <p:sldId id="542" r:id="rId34"/>
    <p:sldId id="579" r:id="rId35"/>
    <p:sldId id="580" r:id="rId36"/>
    <p:sldId id="544" r:id="rId37"/>
    <p:sldId id="545" r:id="rId38"/>
    <p:sldId id="547" r:id="rId39"/>
    <p:sldId id="548" r:id="rId40"/>
    <p:sldId id="565" r:id="rId41"/>
    <p:sldId id="568" r:id="rId42"/>
    <p:sldId id="569" r:id="rId43"/>
    <p:sldId id="570" r:id="rId44"/>
    <p:sldId id="549" r:id="rId45"/>
    <p:sldId id="566" r:id="rId46"/>
    <p:sldId id="567" r:id="rId47"/>
    <p:sldId id="581" r:id="rId48"/>
    <p:sldId id="582" r:id="rId49"/>
    <p:sldId id="480" r:id="rId5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2">
          <p15:clr>
            <a:srgbClr val="A4A3A4"/>
          </p15:clr>
        </p15:guide>
        <p15:guide id="2" pos="24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F0E"/>
    <a:srgbClr val="F8DD08"/>
    <a:srgbClr val="ECE106"/>
    <a:srgbClr val="F8EC06"/>
    <a:srgbClr val="153357"/>
    <a:srgbClr val="3B20A0"/>
    <a:srgbClr val="FF3300"/>
    <a:srgbClr val="1B05BB"/>
    <a:srgbClr val="7FFFA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8F817-CA5E-422F-AC73-199B6FA034B3}" v="49" dt="2023-03-22T16:01:33.788"/>
  </p1510:revLst>
</p1510:revInfo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84" autoAdjust="0"/>
  </p:normalViewPr>
  <p:slideViewPr>
    <p:cSldViewPr>
      <p:cViewPr varScale="1">
        <p:scale>
          <a:sx n="97" d="100"/>
          <a:sy n="97" d="100"/>
        </p:scale>
        <p:origin x="2004" y="90"/>
      </p:cViewPr>
      <p:guideLst>
        <p:guide orient="horz" pos="2932"/>
        <p:guide pos="24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00" d="100"/>
          <a:sy n="100" d="100"/>
        </p:scale>
        <p:origin x="-1548" y="16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hana gabriela" userId="e82aeac01c8e982d" providerId="LiveId" clId="{E5C8F817-CA5E-422F-AC73-199B6FA034B3}"/>
    <pc:docChg chg="undo redo custSel addSld delSld modSld">
      <pc:chgData name="Hohana gabriela" userId="e82aeac01c8e982d" providerId="LiveId" clId="{E5C8F817-CA5E-422F-AC73-199B6FA034B3}" dt="2023-03-22T16:02:03.443" v="440" actId="20577"/>
      <pc:docMkLst>
        <pc:docMk/>
      </pc:docMkLst>
      <pc:sldChg chg="modSp add del mod">
        <pc:chgData name="Hohana gabriela" userId="e82aeac01c8e982d" providerId="LiveId" clId="{E5C8F817-CA5E-422F-AC73-199B6FA034B3}" dt="2023-03-09T01:00:08.488" v="38" actId="47"/>
        <pc:sldMkLst>
          <pc:docMk/>
          <pc:sldMk cId="0" sldId="259"/>
        </pc:sldMkLst>
        <pc:spChg chg="mod">
          <ac:chgData name="Hohana gabriela" userId="e82aeac01c8e982d" providerId="LiveId" clId="{E5C8F817-CA5E-422F-AC73-199B6FA034B3}" dt="2023-03-09T00:59:45.742" v="34" actId="27636"/>
          <ac:spMkLst>
            <pc:docMk/>
            <pc:sldMk cId="0" sldId="259"/>
            <ac:spMk id="138" creationId="{00000000-0000-0000-0000-000000000000}"/>
          </ac:spMkLst>
        </pc:spChg>
      </pc:sldChg>
      <pc:sldChg chg="modSp add del mod">
        <pc:chgData name="Hohana gabriela" userId="e82aeac01c8e982d" providerId="LiveId" clId="{E5C8F817-CA5E-422F-AC73-199B6FA034B3}" dt="2023-03-09T01:00:36.991" v="48" actId="47"/>
        <pc:sldMkLst>
          <pc:docMk/>
          <pc:sldMk cId="0" sldId="260"/>
        </pc:sldMkLst>
        <pc:spChg chg="mod">
          <ac:chgData name="Hohana gabriela" userId="e82aeac01c8e982d" providerId="LiveId" clId="{E5C8F817-CA5E-422F-AC73-199B6FA034B3}" dt="2023-03-09T00:59:45.603" v="33" actId="27636"/>
          <ac:spMkLst>
            <pc:docMk/>
            <pc:sldMk cId="0" sldId="260"/>
            <ac:spMk id="145" creationId="{00000000-0000-0000-0000-000000000000}"/>
          </ac:spMkLst>
        </pc:spChg>
      </pc:sldChg>
      <pc:sldChg chg="modSp mod">
        <pc:chgData name="Hohana gabriela" userId="e82aeac01c8e982d" providerId="LiveId" clId="{E5C8F817-CA5E-422F-AC73-199B6FA034B3}" dt="2023-03-09T01:01:51.007" v="80" actId="1076"/>
        <pc:sldMkLst>
          <pc:docMk/>
          <pc:sldMk cId="1324046491" sldId="480"/>
        </pc:sldMkLst>
        <pc:spChg chg="mod">
          <ac:chgData name="Hohana gabriela" userId="e82aeac01c8e982d" providerId="LiveId" clId="{E5C8F817-CA5E-422F-AC73-199B6FA034B3}" dt="2023-03-09T01:01:51.007" v="80" actId="1076"/>
          <ac:spMkLst>
            <pc:docMk/>
            <pc:sldMk cId="1324046491" sldId="480"/>
            <ac:spMk id="22" creationId="{00000000-0000-0000-0000-000000000000}"/>
          </ac:spMkLst>
        </pc:spChg>
      </pc:sldChg>
      <pc:sldChg chg="addSp modSp">
        <pc:chgData name="Hohana gabriela" userId="e82aeac01c8e982d" providerId="LiveId" clId="{E5C8F817-CA5E-422F-AC73-199B6FA034B3}" dt="2023-03-22T15:59:59.489" v="358"/>
        <pc:sldMkLst>
          <pc:docMk/>
          <pc:sldMk cId="1914359548" sldId="514"/>
        </pc:sldMkLst>
        <pc:spChg chg="add mod">
          <ac:chgData name="Hohana gabriela" userId="e82aeac01c8e982d" providerId="LiveId" clId="{E5C8F817-CA5E-422F-AC73-199B6FA034B3}" dt="2023-03-22T15:59:59.489" v="358"/>
          <ac:spMkLst>
            <pc:docMk/>
            <pc:sldMk cId="1914359548" sldId="514"/>
            <ac:spMk id="3" creationId="{3D5CF9ED-02FB-A1B9-0717-324D9A4B41CA}"/>
          </ac:spMkLst>
        </pc:spChg>
      </pc:sldChg>
      <pc:sldChg chg="addSp modSp">
        <pc:chgData name="Hohana gabriela" userId="e82aeac01c8e982d" providerId="LiveId" clId="{E5C8F817-CA5E-422F-AC73-199B6FA034B3}" dt="2023-03-22T15:59:57.375" v="357"/>
        <pc:sldMkLst>
          <pc:docMk/>
          <pc:sldMk cId="4293927832" sldId="515"/>
        </pc:sldMkLst>
        <pc:spChg chg="add mod">
          <ac:chgData name="Hohana gabriela" userId="e82aeac01c8e982d" providerId="LiveId" clId="{E5C8F817-CA5E-422F-AC73-199B6FA034B3}" dt="2023-03-22T15:59:57.375" v="357"/>
          <ac:spMkLst>
            <pc:docMk/>
            <pc:sldMk cId="4293927832" sldId="515"/>
            <ac:spMk id="2" creationId="{0046F42C-2F4E-5D1D-8A64-6801991AA4CD}"/>
          </ac:spMkLst>
        </pc:spChg>
      </pc:sldChg>
      <pc:sldChg chg="addSp modSp">
        <pc:chgData name="Hohana gabriela" userId="e82aeac01c8e982d" providerId="LiveId" clId="{E5C8F817-CA5E-422F-AC73-199B6FA034B3}" dt="2023-03-22T16:00:05.399" v="359"/>
        <pc:sldMkLst>
          <pc:docMk/>
          <pc:sldMk cId="3356826495" sldId="516"/>
        </pc:sldMkLst>
        <pc:spChg chg="add mod">
          <ac:chgData name="Hohana gabriela" userId="e82aeac01c8e982d" providerId="LiveId" clId="{E5C8F817-CA5E-422F-AC73-199B6FA034B3}" dt="2023-03-22T16:00:05.399" v="359"/>
          <ac:spMkLst>
            <pc:docMk/>
            <pc:sldMk cId="3356826495" sldId="516"/>
            <ac:spMk id="2" creationId="{9884DEC8-6523-6F6C-D2E3-FF72E20549EE}"/>
          </ac:spMkLst>
        </pc:spChg>
      </pc:sldChg>
      <pc:sldChg chg="addSp modSp">
        <pc:chgData name="Hohana gabriela" userId="e82aeac01c8e982d" providerId="LiveId" clId="{E5C8F817-CA5E-422F-AC73-199B6FA034B3}" dt="2023-03-22T16:00:13.692" v="364"/>
        <pc:sldMkLst>
          <pc:docMk/>
          <pc:sldMk cId="1014558432" sldId="518"/>
        </pc:sldMkLst>
        <pc:spChg chg="add mod">
          <ac:chgData name="Hohana gabriela" userId="e82aeac01c8e982d" providerId="LiveId" clId="{E5C8F817-CA5E-422F-AC73-199B6FA034B3}" dt="2023-03-22T16:00:13.692" v="364"/>
          <ac:spMkLst>
            <pc:docMk/>
            <pc:sldMk cId="1014558432" sldId="518"/>
            <ac:spMk id="2" creationId="{77B2EC96-17C1-7851-FF32-49FF36BB904E}"/>
          </ac:spMkLst>
        </pc:spChg>
      </pc:sldChg>
      <pc:sldChg chg="addSp modSp">
        <pc:chgData name="Hohana gabriela" userId="e82aeac01c8e982d" providerId="LiveId" clId="{E5C8F817-CA5E-422F-AC73-199B6FA034B3}" dt="2023-03-22T16:00:10.696" v="362"/>
        <pc:sldMkLst>
          <pc:docMk/>
          <pc:sldMk cId="4064622684" sldId="519"/>
        </pc:sldMkLst>
        <pc:spChg chg="add mod">
          <ac:chgData name="Hohana gabriela" userId="e82aeac01c8e982d" providerId="LiveId" clId="{E5C8F817-CA5E-422F-AC73-199B6FA034B3}" dt="2023-03-22T16:00:10.696" v="362"/>
          <ac:spMkLst>
            <pc:docMk/>
            <pc:sldMk cId="4064622684" sldId="519"/>
            <ac:spMk id="2" creationId="{F438884A-6CB0-E447-C73E-A5A33C0A8E4A}"/>
          </ac:spMkLst>
        </pc:spChg>
      </pc:sldChg>
      <pc:sldChg chg="addSp modSp">
        <pc:chgData name="Hohana gabriela" userId="e82aeac01c8e982d" providerId="LiveId" clId="{E5C8F817-CA5E-422F-AC73-199B6FA034B3}" dt="2023-03-22T16:00:12.364" v="363"/>
        <pc:sldMkLst>
          <pc:docMk/>
          <pc:sldMk cId="874913359" sldId="520"/>
        </pc:sldMkLst>
        <pc:spChg chg="add mod">
          <ac:chgData name="Hohana gabriela" userId="e82aeac01c8e982d" providerId="LiveId" clId="{E5C8F817-CA5E-422F-AC73-199B6FA034B3}" dt="2023-03-22T16:00:12.364" v="363"/>
          <ac:spMkLst>
            <pc:docMk/>
            <pc:sldMk cId="874913359" sldId="520"/>
            <ac:spMk id="2" creationId="{56917215-419E-D129-CBAA-8E380D44879F}"/>
          </ac:spMkLst>
        </pc:spChg>
      </pc:sldChg>
      <pc:sldChg chg="addSp modSp">
        <pc:chgData name="Hohana gabriela" userId="e82aeac01c8e982d" providerId="LiveId" clId="{E5C8F817-CA5E-422F-AC73-199B6FA034B3}" dt="2023-03-22T16:00:09.239" v="361"/>
        <pc:sldMkLst>
          <pc:docMk/>
          <pc:sldMk cId="3722745548" sldId="522"/>
        </pc:sldMkLst>
        <pc:spChg chg="add mod">
          <ac:chgData name="Hohana gabriela" userId="e82aeac01c8e982d" providerId="LiveId" clId="{E5C8F817-CA5E-422F-AC73-199B6FA034B3}" dt="2023-03-22T16:00:09.239" v="361"/>
          <ac:spMkLst>
            <pc:docMk/>
            <pc:sldMk cId="3722745548" sldId="522"/>
            <ac:spMk id="2" creationId="{39363546-138A-56F7-FDDE-178B09AB8D3E}"/>
          </ac:spMkLst>
        </pc:spChg>
      </pc:sldChg>
      <pc:sldChg chg="addSp modSp">
        <pc:chgData name="Hohana gabriela" userId="e82aeac01c8e982d" providerId="LiveId" clId="{E5C8F817-CA5E-422F-AC73-199B6FA034B3}" dt="2023-03-22T16:00:06.820" v="360"/>
        <pc:sldMkLst>
          <pc:docMk/>
          <pc:sldMk cId="3721464655" sldId="524"/>
        </pc:sldMkLst>
        <pc:spChg chg="add mod">
          <ac:chgData name="Hohana gabriela" userId="e82aeac01c8e982d" providerId="LiveId" clId="{E5C8F817-CA5E-422F-AC73-199B6FA034B3}" dt="2023-03-22T16:00:06.820" v="360"/>
          <ac:spMkLst>
            <pc:docMk/>
            <pc:sldMk cId="3721464655" sldId="524"/>
            <ac:spMk id="2" creationId="{F3745DC9-D8EC-E6C0-7A24-AE4502EDCEC3}"/>
          </ac:spMkLst>
        </pc:spChg>
      </pc:sldChg>
      <pc:sldChg chg="addSp modSp">
        <pc:chgData name="Hohana gabriela" userId="e82aeac01c8e982d" providerId="LiveId" clId="{E5C8F817-CA5E-422F-AC73-199B6FA034B3}" dt="2023-03-22T16:00:32.262" v="372"/>
        <pc:sldMkLst>
          <pc:docMk/>
          <pc:sldMk cId="1427023268" sldId="526"/>
        </pc:sldMkLst>
        <pc:spChg chg="add mod">
          <ac:chgData name="Hohana gabriela" userId="e82aeac01c8e982d" providerId="LiveId" clId="{E5C8F817-CA5E-422F-AC73-199B6FA034B3}" dt="2023-03-22T16:00:32.262" v="372"/>
          <ac:spMkLst>
            <pc:docMk/>
            <pc:sldMk cId="1427023268" sldId="526"/>
            <ac:spMk id="2" creationId="{9A008841-67E1-09AD-A6E5-B6330837B5E6}"/>
          </ac:spMkLst>
        </pc:spChg>
      </pc:sldChg>
      <pc:sldChg chg="addSp modSp">
        <pc:chgData name="Hohana gabriela" userId="e82aeac01c8e982d" providerId="LiveId" clId="{E5C8F817-CA5E-422F-AC73-199B6FA034B3}" dt="2023-03-22T16:00:46.893" v="382"/>
        <pc:sldMkLst>
          <pc:docMk/>
          <pc:sldMk cId="182336701" sldId="527"/>
        </pc:sldMkLst>
        <pc:spChg chg="add mod">
          <ac:chgData name="Hohana gabriela" userId="e82aeac01c8e982d" providerId="LiveId" clId="{E5C8F817-CA5E-422F-AC73-199B6FA034B3}" dt="2023-03-22T16:00:46.893" v="382"/>
          <ac:spMkLst>
            <pc:docMk/>
            <pc:sldMk cId="182336701" sldId="527"/>
            <ac:spMk id="2" creationId="{323DA1F0-D823-EFE1-91F8-411960E8F77C}"/>
          </ac:spMkLst>
        </pc:spChg>
      </pc:sldChg>
      <pc:sldChg chg="addSp modSp">
        <pc:chgData name="Hohana gabriela" userId="e82aeac01c8e982d" providerId="LiveId" clId="{E5C8F817-CA5E-422F-AC73-199B6FA034B3}" dt="2023-03-22T16:00:45.972" v="381"/>
        <pc:sldMkLst>
          <pc:docMk/>
          <pc:sldMk cId="989043305" sldId="528"/>
        </pc:sldMkLst>
        <pc:spChg chg="add mod">
          <ac:chgData name="Hohana gabriela" userId="e82aeac01c8e982d" providerId="LiveId" clId="{E5C8F817-CA5E-422F-AC73-199B6FA034B3}" dt="2023-03-22T16:00:45.972" v="381"/>
          <ac:spMkLst>
            <pc:docMk/>
            <pc:sldMk cId="989043305" sldId="528"/>
            <ac:spMk id="2" creationId="{B4663147-2328-F333-F216-20A4AFC9C4F4}"/>
          </ac:spMkLst>
        </pc:spChg>
      </pc:sldChg>
      <pc:sldChg chg="addSp modSp">
        <pc:chgData name="Hohana gabriela" userId="e82aeac01c8e982d" providerId="LiveId" clId="{E5C8F817-CA5E-422F-AC73-199B6FA034B3}" dt="2023-03-22T16:00:15.806" v="365"/>
        <pc:sldMkLst>
          <pc:docMk/>
          <pc:sldMk cId="3327271158" sldId="529"/>
        </pc:sldMkLst>
        <pc:spChg chg="add mod">
          <ac:chgData name="Hohana gabriela" userId="e82aeac01c8e982d" providerId="LiveId" clId="{E5C8F817-CA5E-422F-AC73-199B6FA034B3}" dt="2023-03-22T16:00:15.806" v="365"/>
          <ac:spMkLst>
            <pc:docMk/>
            <pc:sldMk cId="3327271158" sldId="529"/>
            <ac:spMk id="2" creationId="{415611A8-F8E9-0F4D-B3E4-A20E182FC72E}"/>
          </ac:spMkLst>
        </pc:spChg>
      </pc:sldChg>
      <pc:sldChg chg="addSp modSp">
        <pc:chgData name="Hohana gabriela" userId="e82aeac01c8e982d" providerId="LiveId" clId="{E5C8F817-CA5E-422F-AC73-199B6FA034B3}" dt="2023-03-22T16:00:37.024" v="375"/>
        <pc:sldMkLst>
          <pc:docMk/>
          <pc:sldMk cId="871042574" sldId="530"/>
        </pc:sldMkLst>
        <pc:spChg chg="add mod">
          <ac:chgData name="Hohana gabriela" userId="e82aeac01c8e982d" providerId="LiveId" clId="{E5C8F817-CA5E-422F-AC73-199B6FA034B3}" dt="2023-03-22T16:00:37.024" v="375"/>
          <ac:spMkLst>
            <pc:docMk/>
            <pc:sldMk cId="871042574" sldId="530"/>
            <ac:spMk id="6" creationId="{0A52CE0C-492F-E44A-6716-9AE460AA0AA7}"/>
          </ac:spMkLst>
        </pc:spChg>
      </pc:sldChg>
      <pc:sldChg chg="addSp modSp">
        <pc:chgData name="Hohana gabriela" userId="e82aeac01c8e982d" providerId="LiveId" clId="{E5C8F817-CA5E-422F-AC73-199B6FA034B3}" dt="2023-03-22T16:00:35.133" v="374"/>
        <pc:sldMkLst>
          <pc:docMk/>
          <pc:sldMk cId="543571915" sldId="531"/>
        </pc:sldMkLst>
        <pc:spChg chg="add mod">
          <ac:chgData name="Hohana gabriela" userId="e82aeac01c8e982d" providerId="LiveId" clId="{E5C8F817-CA5E-422F-AC73-199B6FA034B3}" dt="2023-03-22T16:00:35.133" v="374"/>
          <ac:spMkLst>
            <pc:docMk/>
            <pc:sldMk cId="543571915" sldId="531"/>
            <ac:spMk id="2" creationId="{D7E71A0E-4505-E935-B7DE-E3EF7762750A}"/>
          </ac:spMkLst>
        </pc:spChg>
      </pc:sldChg>
      <pc:sldChg chg="addSp modSp">
        <pc:chgData name="Hohana gabriela" userId="e82aeac01c8e982d" providerId="LiveId" clId="{E5C8F817-CA5E-422F-AC73-199B6FA034B3}" dt="2023-03-22T16:00:33.558" v="373"/>
        <pc:sldMkLst>
          <pc:docMk/>
          <pc:sldMk cId="3767000055" sldId="532"/>
        </pc:sldMkLst>
        <pc:spChg chg="add mod">
          <ac:chgData name="Hohana gabriela" userId="e82aeac01c8e982d" providerId="LiveId" clId="{E5C8F817-CA5E-422F-AC73-199B6FA034B3}" dt="2023-03-22T16:00:33.558" v="373"/>
          <ac:spMkLst>
            <pc:docMk/>
            <pc:sldMk cId="3767000055" sldId="532"/>
            <ac:spMk id="2" creationId="{DC20F5F9-82C1-06B1-DA32-5887BA12171A}"/>
          </ac:spMkLst>
        </pc:spChg>
      </pc:sldChg>
      <pc:sldChg chg="addSp modSp">
        <pc:chgData name="Hohana gabriela" userId="e82aeac01c8e982d" providerId="LiveId" clId="{E5C8F817-CA5E-422F-AC73-199B6FA034B3}" dt="2023-03-22T16:00:40.692" v="378"/>
        <pc:sldMkLst>
          <pc:docMk/>
          <pc:sldMk cId="183475353" sldId="535"/>
        </pc:sldMkLst>
        <pc:spChg chg="add mod">
          <ac:chgData name="Hohana gabriela" userId="e82aeac01c8e982d" providerId="LiveId" clId="{E5C8F817-CA5E-422F-AC73-199B6FA034B3}" dt="2023-03-22T16:00:40.692" v="378"/>
          <ac:spMkLst>
            <pc:docMk/>
            <pc:sldMk cId="183475353" sldId="535"/>
            <ac:spMk id="2" creationId="{0C611316-8566-58B9-7E45-C62BFBC40421}"/>
          </ac:spMkLst>
        </pc:spChg>
      </pc:sldChg>
      <pc:sldChg chg="addSp modSp">
        <pc:chgData name="Hohana gabriela" userId="e82aeac01c8e982d" providerId="LiveId" clId="{E5C8F817-CA5E-422F-AC73-199B6FA034B3}" dt="2023-03-22T16:00:44.112" v="380"/>
        <pc:sldMkLst>
          <pc:docMk/>
          <pc:sldMk cId="1908487639" sldId="536"/>
        </pc:sldMkLst>
        <pc:spChg chg="add mod">
          <ac:chgData name="Hohana gabriela" userId="e82aeac01c8e982d" providerId="LiveId" clId="{E5C8F817-CA5E-422F-AC73-199B6FA034B3}" dt="2023-03-22T16:00:44.112" v="380"/>
          <ac:spMkLst>
            <pc:docMk/>
            <pc:sldMk cId="1908487639" sldId="536"/>
            <ac:spMk id="2" creationId="{3BF6F03B-C719-4107-F644-3C4AD35F3A1A}"/>
          </ac:spMkLst>
        </pc:spChg>
      </pc:sldChg>
      <pc:sldChg chg="addSp modSp">
        <pc:chgData name="Hohana gabriela" userId="e82aeac01c8e982d" providerId="LiveId" clId="{E5C8F817-CA5E-422F-AC73-199B6FA034B3}" dt="2023-03-22T16:00:42.292" v="379"/>
        <pc:sldMkLst>
          <pc:docMk/>
          <pc:sldMk cId="1876527099" sldId="538"/>
        </pc:sldMkLst>
        <pc:spChg chg="add mod">
          <ac:chgData name="Hohana gabriela" userId="e82aeac01c8e982d" providerId="LiveId" clId="{E5C8F817-CA5E-422F-AC73-199B6FA034B3}" dt="2023-03-22T16:00:42.292" v="379"/>
          <ac:spMkLst>
            <pc:docMk/>
            <pc:sldMk cId="1876527099" sldId="538"/>
            <ac:spMk id="6" creationId="{83A6F21B-0195-5CE5-1BF7-7FF61482B3DE}"/>
          </ac:spMkLst>
        </pc:spChg>
      </pc:sldChg>
      <pc:sldChg chg="addSp modSp">
        <pc:chgData name="Hohana gabriela" userId="e82aeac01c8e982d" providerId="LiveId" clId="{E5C8F817-CA5E-422F-AC73-199B6FA034B3}" dt="2023-03-22T16:00:48.407" v="383"/>
        <pc:sldMkLst>
          <pc:docMk/>
          <pc:sldMk cId="328765023" sldId="540"/>
        </pc:sldMkLst>
        <pc:spChg chg="add mod">
          <ac:chgData name="Hohana gabriela" userId="e82aeac01c8e982d" providerId="LiveId" clId="{E5C8F817-CA5E-422F-AC73-199B6FA034B3}" dt="2023-03-22T16:00:48.407" v="383"/>
          <ac:spMkLst>
            <pc:docMk/>
            <pc:sldMk cId="328765023" sldId="540"/>
            <ac:spMk id="16" creationId="{C7C4C297-89DF-0618-3A2B-C806389830E6}"/>
          </ac:spMkLst>
        </pc:spChg>
      </pc:sldChg>
      <pc:sldChg chg="addSp modSp">
        <pc:chgData name="Hohana gabriela" userId="e82aeac01c8e982d" providerId="LiveId" clId="{E5C8F817-CA5E-422F-AC73-199B6FA034B3}" dt="2023-03-22T16:00:49.890" v="384"/>
        <pc:sldMkLst>
          <pc:docMk/>
          <pc:sldMk cId="4162090804" sldId="541"/>
        </pc:sldMkLst>
        <pc:spChg chg="add mod">
          <ac:chgData name="Hohana gabriela" userId="e82aeac01c8e982d" providerId="LiveId" clId="{E5C8F817-CA5E-422F-AC73-199B6FA034B3}" dt="2023-03-22T16:00:49.890" v="384"/>
          <ac:spMkLst>
            <pc:docMk/>
            <pc:sldMk cId="4162090804" sldId="541"/>
            <ac:spMk id="3" creationId="{DA5C8C6F-62FE-9C0D-C522-D35177C0ECA0}"/>
          </ac:spMkLst>
        </pc:spChg>
      </pc:sldChg>
      <pc:sldChg chg="addSp modSp">
        <pc:chgData name="Hohana gabriela" userId="e82aeac01c8e982d" providerId="LiveId" clId="{E5C8F817-CA5E-422F-AC73-199B6FA034B3}" dt="2023-03-22T16:00:51.192" v="385"/>
        <pc:sldMkLst>
          <pc:docMk/>
          <pc:sldMk cId="1977570859" sldId="542"/>
        </pc:sldMkLst>
        <pc:spChg chg="add mod">
          <ac:chgData name="Hohana gabriela" userId="e82aeac01c8e982d" providerId="LiveId" clId="{E5C8F817-CA5E-422F-AC73-199B6FA034B3}" dt="2023-03-22T16:00:51.192" v="385"/>
          <ac:spMkLst>
            <pc:docMk/>
            <pc:sldMk cId="1977570859" sldId="542"/>
            <ac:spMk id="2" creationId="{508E682D-AB0D-6586-A7A0-225A375A18E5}"/>
          </ac:spMkLst>
        </pc:spChg>
      </pc:sldChg>
      <pc:sldChg chg="addSp modSp">
        <pc:chgData name="Hohana gabriela" userId="e82aeac01c8e982d" providerId="LiveId" clId="{E5C8F817-CA5E-422F-AC73-199B6FA034B3}" dt="2023-03-22T16:00:55.386" v="388"/>
        <pc:sldMkLst>
          <pc:docMk/>
          <pc:sldMk cId="1770718913" sldId="544"/>
        </pc:sldMkLst>
        <pc:spChg chg="add mod">
          <ac:chgData name="Hohana gabriela" userId="e82aeac01c8e982d" providerId="LiveId" clId="{E5C8F817-CA5E-422F-AC73-199B6FA034B3}" dt="2023-03-22T16:00:55.386" v="388"/>
          <ac:spMkLst>
            <pc:docMk/>
            <pc:sldMk cId="1770718913" sldId="544"/>
            <ac:spMk id="2" creationId="{9443B6E3-0A88-F318-57D6-5CA0F8D8CAD8}"/>
          </ac:spMkLst>
        </pc:spChg>
      </pc:sldChg>
      <pc:sldChg chg="addSp modSp">
        <pc:chgData name="Hohana gabriela" userId="e82aeac01c8e982d" providerId="LiveId" clId="{E5C8F817-CA5E-422F-AC73-199B6FA034B3}" dt="2023-03-22T16:00:56.859" v="389"/>
        <pc:sldMkLst>
          <pc:docMk/>
          <pc:sldMk cId="3689063392" sldId="545"/>
        </pc:sldMkLst>
        <pc:spChg chg="add mod">
          <ac:chgData name="Hohana gabriela" userId="e82aeac01c8e982d" providerId="LiveId" clId="{E5C8F817-CA5E-422F-AC73-199B6FA034B3}" dt="2023-03-22T16:00:56.859" v="389"/>
          <ac:spMkLst>
            <pc:docMk/>
            <pc:sldMk cId="3689063392" sldId="545"/>
            <ac:spMk id="2" creationId="{D9C5B692-4130-0CF3-F302-430C4319DB2A}"/>
          </ac:spMkLst>
        </pc:spChg>
      </pc:sldChg>
      <pc:sldChg chg="del">
        <pc:chgData name="Hohana gabriela" userId="e82aeac01c8e982d" providerId="LiveId" clId="{E5C8F817-CA5E-422F-AC73-199B6FA034B3}" dt="2023-03-09T00:54:15.165" v="31" actId="47"/>
        <pc:sldMkLst>
          <pc:docMk/>
          <pc:sldMk cId="113071663" sldId="546"/>
        </pc:sldMkLst>
      </pc:sldChg>
      <pc:sldChg chg="addSp delSp modSp">
        <pc:chgData name="Hohana gabriela" userId="e82aeac01c8e982d" providerId="LiveId" clId="{E5C8F817-CA5E-422F-AC73-199B6FA034B3}" dt="2023-03-22T16:01:02.348" v="392"/>
        <pc:sldMkLst>
          <pc:docMk/>
          <pc:sldMk cId="1066008957" sldId="547"/>
        </pc:sldMkLst>
        <pc:spChg chg="add mod">
          <ac:chgData name="Hohana gabriela" userId="e82aeac01c8e982d" providerId="LiveId" clId="{E5C8F817-CA5E-422F-AC73-199B6FA034B3}" dt="2023-03-22T16:00:58.292" v="390"/>
          <ac:spMkLst>
            <pc:docMk/>
            <pc:sldMk cId="1066008957" sldId="547"/>
            <ac:spMk id="2" creationId="{A7A1A881-C47F-FF68-DCD1-0C93BE86FF75}"/>
          </ac:spMkLst>
        </pc:spChg>
        <pc:spChg chg="add del mod">
          <ac:chgData name="Hohana gabriela" userId="e82aeac01c8e982d" providerId="LiveId" clId="{E5C8F817-CA5E-422F-AC73-199B6FA034B3}" dt="2023-03-22T16:01:02.348" v="392"/>
          <ac:spMkLst>
            <pc:docMk/>
            <pc:sldMk cId="1066008957" sldId="547"/>
            <ac:spMk id="3" creationId="{70EFF7BF-4795-9C4D-53AA-B78908F5CF1D}"/>
          </ac:spMkLst>
        </pc:spChg>
      </pc:sldChg>
      <pc:sldChg chg="addSp modSp">
        <pc:chgData name="Hohana gabriela" userId="e82aeac01c8e982d" providerId="LiveId" clId="{E5C8F817-CA5E-422F-AC73-199B6FA034B3}" dt="2023-03-22T16:01:04.910" v="393"/>
        <pc:sldMkLst>
          <pc:docMk/>
          <pc:sldMk cId="2986248266" sldId="548"/>
        </pc:sldMkLst>
        <pc:spChg chg="add mod">
          <ac:chgData name="Hohana gabriela" userId="e82aeac01c8e982d" providerId="LiveId" clId="{E5C8F817-CA5E-422F-AC73-199B6FA034B3}" dt="2023-03-22T16:01:04.910" v="393"/>
          <ac:spMkLst>
            <pc:docMk/>
            <pc:sldMk cId="2986248266" sldId="548"/>
            <ac:spMk id="2" creationId="{5EC5AF47-43CD-AA5B-D1DE-D29494D0F721}"/>
          </ac:spMkLst>
        </pc:spChg>
      </pc:sldChg>
      <pc:sldChg chg="addSp modSp">
        <pc:chgData name="Hohana gabriela" userId="e82aeac01c8e982d" providerId="LiveId" clId="{E5C8F817-CA5E-422F-AC73-199B6FA034B3}" dt="2023-03-22T16:01:11.773" v="398"/>
        <pc:sldMkLst>
          <pc:docMk/>
          <pc:sldMk cId="1882801876" sldId="549"/>
        </pc:sldMkLst>
        <pc:spChg chg="add mod">
          <ac:chgData name="Hohana gabriela" userId="e82aeac01c8e982d" providerId="LiveId" clId="{E5C8F817-CA5E-422F-AC73-199B6FA034B3}" dt="2023-03-22T16:01:11.773" v="398"/>
          <ac:spMkLst>
            <pc:docMk/>
            <pc:sldMk cId="1882801876" sldId="549"/>
            <ac:spMk id="2" creationId="{3D4148F8-0F76-6B2A-FB8C-1BEC87BCA4A1}"/>
          </ac:spMkLst>
        </pc:spChg>
      </pc:sldChg>
      <pc:sldChg chg="addSp modSp">
        <pc:chgData name="Hohana gabriela" userId="e82aeac01c8e982d" providerId="LiveId" clId="{E5C8F817-CA5E-422F-AC73-199B6FA034B3}" dt="2023-03-22T16:00:38.235" v="376"/>
        <pc:sldMkLst>
          <pc:docMk/>
          <pc:sldMk cId="1880435364" sldId="563"/>
        </pc:sldMkLst>
        <pc:spChg chg="add mod">
          <ac:chgData name="Hohana gabriela" userId="e82aeac01c8e982d" providerId="LiveId" clId="{E5C8F817-CA5E-422F-AC73-199B6FA034B3}" dt="2023-03-22T16:00:38.235" v="376"/>
          <ac:spMkLst>
            <pc:docMk/>
            <pc:sldMk cId="1880435364" sldId="563"/>
            <ac:spMk id="7" creationId="{1D170E08-A832-34D0-B5A9-86344A31CB2A}"/>
          </ac:spMkLst>
        </pc:spChg>
      </pc:sldChg>
      <pc:sldChg chg="addSp modSp">
        <pc:chgData name="Hohana gabriela" userId="e82aeac01c8e982d" providerId="LiveId" clId="{E5C8F817-CA5E-422F-AC73-199B6FA034B3}" dt="2023-03-22T16:00:39.689" v="377"/>
        <pc:sldMkLst>
          <pc:docMk/>
          <pc:sldMk cId="1549696504" sldId="564"/>
        </pc:sldMkLst>
        <pc:spChg chg="add mod">
          <ac:chgData name="Hohana gabriela" userId="e82aeac01c8e982d" providerId="LiveId" clId="{E5C8F817-CA5E-422F-AC73-199B6FA034B3}" dt="2023-03-22T16:00:39.689" v="377"/>
          <ac:spMkLst>
            <pc:docMk/>
            <pc:sldMk cId="1549696504" sldId="564"/>
            <ac:spMk id="10" creationId="{233DC4D7-21DC-AEAF-26D9-E51D46534362}"/>
          </ac:spMkLst>
        </pc:spChg>
      </pc:sldChg>
      <pc:sldChg chg="addSp modSp">
        <pc:chgData name="Hohana gabriela" userId="e82aeac01c8e982d" providerId="LiveId" clId="{E5C8F817-CA5E-422F-AC73-199B6FA034B3}" dt="2023-03-22T16:01:06.146" v="394"/>
        <pc:sldMkLst>
          <pc:docMk/>
          <pc:sldMk cId="2800610076" sldId="565"/>
        </pc:sldMkLst>
        <pc:spChg chg="add mod">
          <ac:chgData name="Hohana gabriela" userId="e82aeac01c8e982d" providerId="LiveId" clId="{E5C8F817-CA5E-422F-AC73-199B6FA034B3}" dt="2023-03-22T16:01:06.146" v="394"/>
          <ac:spMkLst>
            <pc:docMk/>
            <pc:sldMk cId="2800610076" sldId="565"/>
            <ac:spMk id="2" creationId="{17ED2905-B865-A5F1-86B0-93A11878861B}"/>
          </ac:spMkLst>
        </pc:spChg>
      </pc:sldChg>
      <pc:sldChg chg="addSp modSp">
        <pc:chgData name="Hohana gabriela" userId="e82aeac01c8e982d" providerId="LiveId" clId="{E5C8F817-CA5E-422F-AC73-199B6FA034B3}" dt="2023-03-22T16:01:13.392" v="399"/>
        <pc:sldMkLst>
          <pc:docMk/>
          <pc:sldMk cId="878637626" sldId="566"/>
        </pc:sldMkLst>
        <pc:spChg chg="add mod">
          <ac:chgData name="Hohana gabriela" userId="e82aeac01c8e982d" providerId="LiveId" clId="{E5C8F817-CA5E-422F-AC73-199B6FA034B3}" dt="2023-03-22T16:01:13.392" v="399"/>
          <ac:spMkLst>
            <pc:docMk/>
            <pc:sldMk cId="878637626" sldId="566"/>
            <ac:spMk id="2" creationId="{571AF0DA-C525-024A-FEE4-D25AECBCCCF7}"/>
          </ac:spMkLst>
        </pc:spChg>
      </pc:sldChg>
      <pc:sldChg chg="addSp modSp">
        <pc:chgData name="Hohana gabriela" userId="e82aeac01c8e982d" providerId="LiveId" clId="{E5C8F817-CA5E-422F-AC73-199B6FA034B3}" dt="2023-03-22T16:01:15.218" v="400"/>
        <pc:sldMkLst>
          <pc:docMk/>
          <pc:sldMk cId="649041862" sldId="567"/>
        </pc:sldMkLst>
        <pc:spChg chg="add mod">
          <ac:chgData name="Hohana gabriela" userId="e82aeac01c8e982d" providerId="LiveId" clId="{E5C8F817-CA5E-422F-AC73-199B6FA034B3}" dt="2023-03-22T16:01:15.218" v="400"/>
          <ac:spMkLst>
            <pc:docMk/>
            <pc:sldMk cId="649041862" sldId="567"/>
            <ac:spMk id="2" creationId="{A5B93976-BE1C-1B43-DCBE-258493D73D1E}"/>
          </ac:spMkLst>
        </pc:spChg>
      </pc:sldChg>
      <pc:sldChg chg="addSp modSp">
        <pc:chgData name="Hohana gabriela" userId="e82aeac01c8e982d" providerId="LiveId" clId="{E5C8F817-CA5E-422F-AC73-199B6FA034B3}" dt="2023-03-22T16:01:07.599" v="395"/>
        <pc:sldMkLst>
          <pc:docMk/>
          <pc:sldMk cId="3836490354" sldId="568"/>
        </pc:sldMkLst>
        <pc:spChg chg="add mod">
          <ac:chgData name="Hohana gabriela" userId="e82aeac01c8e982d" providerId="LiveId" clId="{E5C8F817-CA5E-422F-AC73-199B6FA034B3}" dt="2023-03-22T16:01:07.599" v="395"/>
          <ac:spMkLst>
            <pc:docMk/>
            <pc:sldMk cId="3836490354" sldId="568"/>
            <ac:spMk id="2" creationId="{FF1E68D3-AD71-1B43-9556-22C52C39B8AA}"/>
          </ac:spMkLst>
        </pc:spChg>
      </pc:sldChg>
      <pc:sldChg chg="addSp modSp">
        <pc:chgData name="Hohana gabriela" userId="e82aeac01c8e982d" providerId="LiveId" clId="{E5C8F817-CA5E-422F-AC73-199B6FA034B3}" dt="2023-03-22T16:01:08.952" v="396"/>
        <pc:sldMkLst>
          <pc:docMk/>
          <pc:sldMk cId="522848716" sldId="569"/>
        </pc:sldMkLst>
        <pc:spChg chg="add mod">
          <ac:chgData name="Hohana gabriela" userId="e82aeac01c8e982d" providerId="LiveId" clId="{E5C8F817-CA5E-422F-AC73-199B6FA034B3}" dt="2023-03-22T16:01:08.952" v="396"/>
          <ac:spMkLst>
            <pc:docMk/>
            <pc:sldMk cId="522848716" sldId="569"/>
            <ac:spMk id="2" creationId="{67225B5C-9410-DE2D-00B6-2664E7C1F3D6}"/>
          </ac:spMkLst>
        </pc:spChg>
      </pc:sldChg>
      <pc:sldChg chg="addSp modSp">
        <pc:chgData name="Hohana gabriela" userId="e82aeac01c8e982d" providerId="LiveId" clId="{E5C8F817-CA5E-422F-AC73-199B6FA034B3}" dt="2023-03-22T16:01:10.558" v="397"/>
        <pc:sldMkLst>
          <pc:docMk/>
          <pc:sldMk cId="2440935812" sldId="570"/>
        </pc:sldMkLst>
        <pc:spChg chg="add mod">
          <ac:chgData name="Hohana gabriela" userId="e82aeac01c8e982d" providerId="LiveId" clId="{E5C8F817-CA5E-422F-AC73-199B6FA034B3}" dt="2023-03-22T16:01:10.558" v="397"/>
          <ac:spMkLst>
            <pc:docMk/>
            <pc:sldMk cId="2440935812" sldId="570"/>
            <ac:spMk id="2" creationId="{930570CA-445B-BE59-3870-0D14916EA727}"/>
          </ac:spMkLst>
        </pc:spChg>
      </pc:sldChg>
      <pc:sldChg chg="addSp delSp modSp mod">
        <pc:chgData name="Hohana gabriela" userId="e82aeac01c8e982d" providerId="LiveId" clId="{E5C8F817-CA5E-422F-AC73-199B6FA034B3}" dt="2023-03-22T16:00:18.646" v="367"/>
        <pc:sldMkLst>
          <pc:docMk/>
          <pc:sldMk cId="520369144" sldId="571"/>
        </pc:sldMkLst>
        <pc:spChg chg="mod">
          <ac:chgData name="Hohana gabriela" userId="e82aeac01c8e982d" providerId="LiveId" clId="{E5C8F817-CA5E-422F-AC73-199B6FA034B3}" dt="2023-03-08T13:11:27.817" v="13" actId="20577"/>
          <ac:spMkLst>
            <pc:docMk/>
            <pc:sldMk cId="520369144" sldId="571"/>
            <ac:spMk id="2" creationId="{0DC01F35-8DC0-77D9-2BAC-B8FA426F137D}"/>
          </ac:spMkLst>
        </pc:spChg>
        <pc:spChg chg="add del mod">
          <ac:chgData name="Hohana gabriela" userId="e82aeac01c8e982d" providerId="LiveId" clId="{E5C8F817-CA5E-422F-AC73-199B6FA034B3}" dt="2023-03-22T16:00:18.646" v="367"/>
          <ac:spMkLst>
            <pc:docMk/>
            <pc:sldMk cId="520369144" sldId="571"/>
            <ac:spMk id="6" creationId="{3999B7D5-F36B-0D7E-CB08-30E457CDCA30}"/>
          </ac:spMkLst>
        </pc:spChg>
      </pc:sldChg>
      <pc:sldChg chg="addSp modSp mod modNotesTx">
        <pc:chgData name="Hohana gabriela" userId="e82aeac01c8e982d" providerId="LiveId" clId="{E5C8F817-CA5E-422F-AC73-199B6FA034B3}" dt="2023-03-22T16:00:22.740" v="368"/>
        <pc:sldMkLst>
          <pc:docMk/>
          <pc:sldMk cId="2208434955" sldId="573"/>
        </pc:sldMkLst>
        <pc:spChg chg="add mod">
          <ac:chgData name="Hohana gabriela" userId="e82aeac01c8e982d" providerId="LiveId" clId="{E5C8F817-CA5E-422F-AC73-199B6FA034B3}" dt="2023-03-22T16:00:22.740" v="368"/>
          <ac:spMkLst>
            <pc:docMk/>
            <pc:sldMk cId="2208434955" sldId="573"/>
            <ac:spMk id="2" creationId="{F9FCF521-98DC-ECFF-7393-D5D9514F5D0E}"/>
          </ac:spMkLst>
        </pc:spChg>
        <pc:picChg chg="mod">
          <ac:chgData name="Hohana gabriela" userId="e82aeac01c8e982d" providerId="LiveId" clId="{E5C8F817-CA5E-422F-AC73-199B6FA034B3}" dt="2023-03-09T13:11:43.452" v="81" actId="14100"/>
          <ac:picMkLst>
            <pc:docMk/>
            <pc:sldMk cId="2208434955" sldId="573"/>
            <ac:picMk id="3" creationId="{042C6FDD-561D-1521-878E-FF4230180890}"/>
          </ac:picMkLst>
        </pc:picChg>
      </pc:sldChg>
      <pc:sldChg chg="addSp modSp modNotesTx">
        <pc:chgData name="Hohana gabriela" userId="e82aeac01c8e982d" providerId="LiveId" clId="{E5C8F817-CA5E-422F-AC73-199B6FA034B3}" dt="2023-03-22T16:00:24.677" v="369"/>
        <pc:sldMkLst>
          <pc:docMk/>
          <pc:sldMk cId="1691149245" sldId="574"/>
        </pc:sldMkLst>
        <pc:spChg chg="add mod">
          <ac:chgData name="Hohana gabriela" userId="e82aeac01c8e982d" providerId="LiveId" clId="{E5C8F817-CA5E-422F-AC73-199B6FA034B3}" dt="2023-03-22T16:00:24.677" v="369"/>
          <ac:spMkLst>
            <pc:docMk/>
            <pc:sldMk cId="1691149245" sldId="574"/>
            <ac:spMk id="2" creationId="{ED41B776-406B-0E2A-146A-F4CF249140DC}"/>
          </ac:spMkLst>
        </pc:spChg>
      </pc:sldChg>
      <pc:sldChg chg="addSp modSp mod">
        <pc:chgData name="Hohana gabriela" userId="e82aeac01c8e982d" providerId="LiveId" clId="{E5C8F817-CA5E-422F-AC73-199B6FA034B3}" dt="2023-03-22T16:00:26.546" v="370"/>
        <pc:sldMkLst>
          <pc:docMk/>
          <pc:sldMk cId="3945255699" sldId="575"/>
        </pc:sldMkLst>
        <pc:spChg chg="add mod">
          <ac:chgData name="Hohana gabriela" userId="e82aeac01c8e982d" providerId="LiveId" clId="{E5C8F817-CA5E-422F-AC73-199B6FA034B3}" dt="2023-03-22T16:00:26.546" v="370"/>
          <ac:spMkLst>
            <pc:docMk/>
            <pc:sldMk cId="3945255699" sldId="575"/>
            <ac:spMk id="2" creationId="{CA95A88A-8C40-24AA-9EC6-3FBDA95724F7}"/>
          </ac:spMkLst>
        </pc:spChg>
        <pc:spChg chg="mod">
          <ac:chgData name="Hohana gabriela" userId="e82aeac01c8e982d" providerId="LiveId" clId="{E5C8F817-CA5E-422F-AC73-199B6FA034B3}" dt="2023-03-08T13:15:59.918" v="25"/>
          <ac:spMkLst>
            <pc:docMk/>
            <pc:sldMk cId="3945255699" sldId="575"/>
            <ac:spMk id="7" creationId="{210D7DC1-0A6B-05B9-CC50-6F019A5E2BFC}"/>
          </ac:spMkLst>
        </pc:spChg>
      </pc:sldChg>
      <pc:sldChg chg="modSp mod">
        <pc:chgData name="Hohana gabriela" userId="e82aeac01c8e982d" providerId="LiveId" clId="{E5C8F817-CA5E-422F-AC73-199B6FA034B3}" dt="2023-03-08T13:28:52.825" v="28" actId="20577"/>
        <pc:sldMkLst>
          <pc:docMk/>
          <pc:sldMk cId="2358747151" sldId="576"/>
        </pc:sldMkLst>
        <pc:spChg chg="mod">
          <ac:chgData name="Hohana gabriela" userId="e82aeac01c8e982d" providerId="LiveId" clId="{E5C8F817-CA5E-422F-AC73-199B6FA034B3}" dt="2023-03-08T13:28:52.825" v="28" actId="20577"/>
          <ac:spMkLst>
            <pc:docMk/>
            <pc:sldMk cId="2358747151" sldId="576"/>
            <ac:spMk id="7" creationId="{210D7DC1-0A6B-05B9-CC50-6F019A5E2BFC}"/>
          </ac:spMkLst>
        </pc:spChg>
      </pc:sldChg>
      <pc:sldChg chg="addSp modSp">
        <pc:chgData name="Hohana gabriela" userId="e82aeac01c8e982d" providerId="LiveId" clId="{E5C8F817-CA5E-422F-AC73-199B6FA034B3}" dt="2023-03-22T16:00:28.370" v="371"/>
        <pc:sldMkLst>
          <pc:docMk/>
          <pc:sldMk cId="259589386" sldId="577"/>
        </pc:sldMkLst>
        <pc:spChg chg="add mod">
          <ac:chgData name="Hohana gabriela" userId="e82aeac01c8e982d" providerId="LiveId" clId="{E5C8F817-CA5E-422F-AC73-199B6FA034B3}" dt="2023-03-22T16:00:28.370" v="371"/>
          <ac:spMkLst>
            <pc:docMk/>
            <pc:sldMk cId="259589386" sldId="577"/>
            <ac:spMk id="3" creationId="{76922950-11B6-DB1C-D1F9-283A610441B1}"/>
          </ac:spMkLst>
        </pc:spChg>
      </pc:sldChg>
      <pc:sldChg chg="addSp modSp">
        <pc:chgData name="Hohana gabriela" userId="e82aeac01c8e982d" providerId="LiveId" clId="{E5C8F817-CA5E-422F-AC73-199B6FA034B3}" dt="2023-03-22T16:00:52.430" v="386"/>
        <pc:sldMkLst>
          <pc:docMk/>
          <pc:sldMk cId="412102257" sldId="579"/>
        </pc:sldMkLst>
        <pc:spChg chg="add mod">
          <ac:chgData name="Hohana gabriela" userId="e82aeac01c8e982d" providerId="LiveId" clId="{E5C8F817-CA5E-422F-AC73-199B6FA034B3}" dt="2023-03-22T16:00:52.430" v="386"/>
          <ac:spMkLst>
            <pc:docMk/>
            <pc:sldMk cId="412102257" sldId="579"/>
            <ac:spMk id="2" creationId="{52FF0CDC-AC46-FB5A-29EC-78EDF1BB1901}"/>
          </ac:spMkLst>
        </pc:spChg>
      </pc:sldChg>
      <pc:sldChg chg="addSp modSp">
        <pc:chgData name="Hohana gabriela" userId="e82aeac01c8e982d" providerId="LiveId" clId="{E5C8F817-CA5E-422F-AC73-199B6FA034B3}" dt="2023-03-22T16:00:54.324" v="387"/>
        <pc:sldMkLst>
          <pc:docMk/>
          <pc:sldMk cId="1633158191" sldId="580"/>
        </pc:sldMkLst>
        <pc:spChg chg="add mod">
          <ac:chgData name="Hohana gabriela" userId="e82aeac01c8e982d" providerId="LiveId" clId="{E5C8F817-CA5E-422F-AC73-199B6FA034B3}" dt="2023-03-22T16:00:54.324" v="387"/>
          <ac:spMkLst>
            <pc:docMk/>
            <pc:sldMk cId="1633158191" sldId="580"/>
            <ac:spMk id="2" creationId="{022C5D50-DCFE-8A47-31F7-1AA7BF04D760}"/>
          </ac:spMkLst>
        </pc:spChg>
      </pc:sldChg>
      <pc:sldChg chg="addSp modSp mod">
        <pc:chgData name="Hohana gabriela" userId="e82aeac01c8e982d" providerId="LiveId" clId="{E5C8F817-CA5E-422F-AC73-199B6FA034B3}" dt="2023-03-22T16:01:57.798" v="428" actId="20577"/>
        <pc:sldMkLst>
          <pc:docMk/>
          <pc:sldMk cId="4042940432" sldId="581"/>
        </pc:sldMkLst>
        <pc:spChg chg="add mod">
          <ac:chgData name="Hohana gabriela" userId="e82aeac01c8e982d" providerId="LiveId" clId="{E5C8F817-CA5E-422F-AC73-199B6FA034B3}" dt="2023-03-09T00:59:58.793" v="37" actId="1076"/>
          <ac:spMkLst>
            <pc:docMk/>
            <pc:sldMk cId="4042940432" sldId="581"/>
            <ac:spMk id="2" creationId="{35D1F5C1-733F-1FD6-302D-6967AEC1CC81}"/>
          </ac:spMkLst>
        </pc:spChg>
        <pc:spChg chg="mod">
          <ac:chgData name="Hohana gabriela" userId="e82aeac01c8e982d" providerId="LiveId" clId="{E5C8F817-CA5E-422F-AC73-199B6FA034B3}" dt="2023-03-09T14:33:33.758" v="264" actId="20577"/>
          <ac:spMkLst>
            <pc:docMk/>
            <pc:sldMk cId="4042940432" sldId="581"/>
            <ac:spMk id="6" creationId="{74B3311C-FD89-11C8-C343-C25AB0ACA495}"/>
          </ac:spMkLst>
        </pc:spChg>
        <pc:spChg chg="add mod">
          <ac:chgData name="Hohana gabriela" userId="e82aeac01c8e982d" providerId="LiveId" clId="{E5C8F817-CA5E-422F-AC73-199B6FA034B3}" dt="2023-03-22T16:01:57.798" v="428" actId="20577"/>
          <ac:spMkLst>
            <pc:docMk/>
            <pc:sldMk cId="4042940432" sldId="581"/>
            <ac:spMk id="7" creationId="{68D6620F-B387-71EC-E50C-9225DCE64F0F}"/>
          </ac:spMkLst>
        </pc:spChg>
        <pc:picChg chg="add mod">
          <ac:chgData name="Hohana gabriela" userId="e82aeac01c8e982d" providerId="LiveId" clId="{E5C8F817-CA5E-422F-AC73-199B6FA034B3}" dt="2023-03-09T00:59:58.793" v="37" actId="1076"/>
          <ac:picMkLst>
            <pc:docMk/>
            <pc:sldMk cId="4042940432" sldId="581"/>
            <ac:picMk id="3" creationId="{EDE7B013-79BC-9712-982D-0273A7D69E94}"/>
          </ac:picMkLst>
        </pc:picChg>
      </pc:sldChg>
      <pc:sldChg chg="addSp delSp modSp add mod">
        <pc:chgData name="Hohana gabriela" userId="e82aeac01c8e982d" providerId="LiveId" clId="{E5C8F817-CA5E-422F-AC73-199B6FA034B3}" dt="2023-03-22T16:02:03.443" v="440" actId="20577"/>
        <pc:sldMkLst>
          <pc:docMk/>
          <pc:sldMk cId="1088941161" sldId="582"/>
        </pc:sldMkLst>
        <pc:spChg chg="del">
          <ac:chgData name="Hohana gabriela" userId="e82aeac01c8e982d" providerId="LiveId" clId="{E5C8F817-CA5E-422F-AC73-199B6FA034B3}" dt="2023-03-09T01:00:22.263" v="41" actId="478"/>
          <ac:spMkLst>
            <pc:docMk/>
            <pc:sldMk cId="1088941161" sldId="582"/>
            <ac:spMk id="2" creationId="{35D1F5C1-733F-1FD6-302D-6967AEC1CC81}"/>
          </ac:spMkLst>
        </pc:spChg>
        <pc:spChg chg="add mod">
          <ac:chgData name="Hohana gabriela" userId="e82aeac01c8e982d" providerId="LiveId" clId="{E5C8F817-CA5E-422F-AC73-199B6FA034B3}" dt="2023-03-22T16:02:03.443" v="440" actId="20577"/>
          <ac:spMkLst>
            <pc:docMk/>
            <pc:sldMk cId="1088941161" sldId="582"/>
            <ac:spMk id="2" creationId="{492A4D37-92E0-EB9A-8A23-D2103BE0BD6C}"/>
          </ac:spMkLst>
        </pc:spChg>
        <pc:spChg chg="mod">
          <ac:chgData name="Hohana gabriela" userId="e82aeac01c8e982d" providerId="LiveId" clId="{E5C8F817-CA5E-422F-AC73-199B6FA034B3}" dt="2023-03-09T14:33:54.284" v="287" actId="20577"/>
          <ac:spMkLst>
            <pc:docMk/>
            <pc:sldMk cId="1088941161" sldId="582"/>
            <ac:spMk id="6" creationId="{74B3311C-FD89-11C8-C343-C25AB0ACA495}"/>
          </ac:spMkLst>
        </pc:spChg>
        <pc:spChg chg="add mod">
          <ac:chgData name="Hohana gabriela" userId="e82aeac01c8e982d" providerId="LiveId" clId="{E5C8F817-CA5E-422F-AC73-199B6FA034B3}" dt="2023-03-09T01:00:34.175" v="47" actId="1076"/>
          <ac:spMkLst>
            <pc:docMk/>
            <pc:sldMk cId="1088941161" sldId="582"/>
            <ac:spMk id="7" creationId="{25624B5B-CF2E-66A8-BAD4-4DB3969681C8}"/>
          </ac:spMkLst>
        </pc:spChg>
        <pc:picChg chg="del">
          <ac:chgData name="Hohana gabriela" userId="e82aeac01c8e982d" providerId="LiveId" clId="{E5C8F817-CA5E-422F-AC73-199B6FA034B3}" dt="2023-03-09T01:00:21.396" v="40" actId="478"/>
          <ac:picMkLst>
            <pc:docMk/>
            <pc:sldMk cId="1088941161" sldId="582"/>
            <ac:picMk id="3" creationId="{EDE7B013-79BC-9712-982D-0273A7D69E94}"/>
          </ac:picMkLst>
        </pc:picChg>
        <pc:picChg chg="add mod">
          <ac:chgData name="Hohana gabriela" userId="e82aeac01c8e982d" providerId="LiveId" clId="{E5C8F817-CA5E-422F-AC73-199B6FA034B3}" dt="2023-03-09T01:00:30.836" v="45" actId="1076"/>
          <ac:picMkLst>
            <pc:docMk/>
            <pc:sldMk cId="1088941161" sldId="582"/>
            <ac:picMk id="8" creationId="{E4E7FCDC-8DF7-08CD-EFE9-CBBD4CCCBCB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9321A-FD68-42FC-9560-E79B15A80229}" type="datetimeFigureOut">
              <a:rPr lang="pt-BR" smtClean="0"/>
              <a:t>22/03/2023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BC673-F6C0-4565-BF8A-DD8C523C2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1098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86621F8-19E6-4CAF-BABC-1A88568C4460}" type="datetimeFigureOut">
              <a:rPr lang="pt-BR"/>
              <a:pPr>
                <a:defRPr/>
              </a:pPr>
              <a:t>22/03/2023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D96E47D-8265-43D4-B592-47D9A33A01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443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</p:spTree>
    <p:extLst>
      <p:ext uri="{BB962C8B-B14F-4D97-AF65-F5344CB8AC3E}">
        <p14:creationId xmlns:p14="http://schemas.microsoft.com/office/powerpoint/2010/main" val="260757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51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is stored in the gradient table as lines of [x y z b] • ↑ diffusion along the DW orientation → ↓ signal • ↑ diffusion weighting strength</a:t>
            </a:r>
          </a:p>
          <a:p>
            <a:r>
              <a:rPr lang="en-US" dirty="0"/>
              <a:t>→ ↑ diffusion contrast</a:t>
            </a:r>
          </a:p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32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dMRI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noise level estimation,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melhorar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relaçao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nal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ru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do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 Var"/>
              </a:rPr>
              <a:t> preserve only the signal-carrying principal components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Inter Var"/>
            </a:endParaRPr>
          </a:p>
          <a:p>
            <a:r>
              <a:rPr lang="en-US" b="0" i="0">
                <a:solidFill>
                  <a:srgbClr val="333333"/>
                </a:solidFill>
                <a:effectLst/>
                <a:latin typeface="Inter Var"/>
              </a:rPr>
              <a:t>Lambda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 Var"/>
              </a:rPr>
              <a:t>autovalor</a:t>
            </a:r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6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Gibbs artifact, also known as truncation artifact or ringing artifact, is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a type of MRI artifact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 It refers to a series of lines in the MR image parallel to abrupt and intense changes in the object at this location, such as the CSF-spinal cord and the skull-brain interface.</a:t>
            </a:r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52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DTI </a:t>
            </a:r>
            <a:r>
              <a:rPr lang="pt-BR" dirty="0" err="1"/>
              <a:t>oversimplifies</a:t>
            </a:r>
            <a:r>
              <a:rPr lang="pt-BR" dirty="0"/>
              <a:t> :  </a:t>
            </a:r>
            <a:r>
              <a:rPr lang="pt-BR" dirty="0" err="1"/>
              <a:t>not</a:t>
            </a:r>
            <a:r>
              <a:rPr lang="pt-BR" dirty="0"/>
              <a:t> resolve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compartments</a:t>
            </a:r>
            <a:endParaRPr lang="pt-BR" dirty="0"/>
          </a:p>
          <a:p>
            <a:r>
              <a:rPr lang="pt-BR" dirty="0"/>
              <a:t>CSD </a:t>
            </a:r>
            <a:r>
              <a:rPr lang="pt-BR" dirty="0" err="1"/>
              <a:t>improvement</a:t>
            </a:r>
            <a:r>
              <a:rPr lang="pt-BR" dirty="0"/>
              <a:t> : resolves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bur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partial</a:t>
            </a:r>
            <a:r>
              <a:rPr lang="pt-BR" dirty="0"/>
              <a:t> volume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GM </a:t>
            </a:r>
            <a:r>
              <a:rPr lang="pt-BR" dirty="0" err="1"/>
              <a:t>and</a:t>
            </a:r>
            <a:r>
              <a:rPr lang="pt-BR" dirty="0"/>
              <a:t> CSF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6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DTI </a:t>
            </a:r>
            <a:r>
              <a:rPr lang="pt-BR" dirty="0" err="1"/>
              <a:t>oversimplifies</a:t>
            </a:r>
            <a:r>
              <a:rPr lang="pt-BR" dirty="0"/>
              <a:t> :  </a:t>
            </a:r>
            <a:r>
              <a:rPr lang="pt-BR" dirty="0" err="1"/>
              <a:t>not</a:t>
            </a:r>
            <a:r>
              <a:rPr lang="pt-BR" dirty="0"/>
              <a:t> resolve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compartments</a:t>
            </a:r>
            <a:endParaRPr lang="pt-BR" dirty="0"/>
          </a:p>
          <a:p>
            <a:r>
              <a:rPr lang="pt-BR" dirty="0"/>
              <a:t>CSD </a:t>
            </a:r>
            <a:r>
              <a:rPr lang="pt-BR" dirty="0" err="1"/>
              <a:t>improvement</a:t>
            </a:r>
            <a:r>
              <a:rPr lang="pt-BR" dirty="0"/>
              <a:t> : resolves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bur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partial</a:t>
            </a:r>
            <a:r>
              <a:rPr lang="pt-BR" dirty="0"/>
              <a:t> volume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GM </a:t>
            </a:r>
            <a:r>
              <a:rPr lang="pt-BR" dirty="0" err="1"/>
              <a:t>and</a:t>
            </a:r>
            <a:r>
              <a:rPr lang="pt-BR" dirty="0"/>
              <a:t> CSF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49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DTI </a:t>
            </a:r>
            <a:r>
              <a:rPr lang="pt-BR" dirty="0" err="1"/>
              <a:t>oversimplifies</a:t>
            </a:r>
            <a:r>
              <a:rPr lang="pt-BR" dirty="0"/>
              <a:t> :  </a:t>
            </a:r>
            <a:r>
              <a:rPr lang="pt-BR" dirty="0" err="1"/>
              <a:t>not</a:t>
            </a:r>
            <a:r>
              <a:rPr lang="pt-BR" dirty="0"/>
              <a:t> resolve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compartments</a:t>
            </a:r>
            <a:endParaRPr lang="pt-BR" dirty="0"/>
          </a:p>
          <a:p>
            <a:r>
              <a:rPr lang="pt-BR" dirty="0"/>
              <a:t>CSD </a:t>
            </a:r>
            <a:r>
              <a:rPr lang="pt-BR" dirty="0" err="1"/>
              <a:t>improvement</a:t>
            </a:r>
            <a:r>
              <a:rPr lang="pt-BR" dirty="0"/>
              <a:t> : resolves crossing </a:t>
            </a:r>
            <a:r>
              <a:rPr lang="pt-BR" dirty="0" err="1"/>
              <a:t>fibers</a:t>
            </a:r>
            <a:r>
              <a:rPr lang="pt-BR" dirty="0"/>
              <a:t> </a:t>
            </a:r>
            <a:r>
              <a:rPr lang="pt-BR" dirty="0" err="1"/>
              <a:t>bur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partial</a:t>
            </a:r>
            <a:r>
              <a:rPr lang="pt-BR" dirty="0"/>
              <a:t> volume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GM </a:t>
            </a:r>
            <a:r>
              <a:rPr lang="pt-BR" dirty="0" err="1"/>
              <a:t>and</a:t>
            </a:r>
            <a:r>
              <a:rPr lang="pt-BR" dirty="0"/>
              <a:t> CSF</a:t>
            </a:r>
          </a:p>
          <a:p>
            <a:r>
              <a:rPr lang="en-US" dirty="0"/>
              <a:t>MT-CSD : resolves multiple compartments</a:t>
            </a:r>
          </a:p>
          <a:p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6E47D-8265-43D4-B592-47D9A33A0143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45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0ED4E-8756-4E2A-A318-98C4138DE8E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5F8CA-D427-45FB-84AC-8831028FF7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0A16F-5DE6-4910-A749-B98389E5849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D8940-E605-4692-AA49-94995D61CC8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515BB-8F95-4FD7-8BAC-220B1017695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F6A98-3313-4EE1-A72C-B8DA36254AA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53C1D-C0B7-4A26-92A2-1A227A14EF8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49051-D421-4064-8CC1-B39AB2EF7A4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5"/>
          <p:cNvSpPr>
            <a:spLocks noGrp="1"/>
          </p:cNvSpPr>
          <p:nvPr userDrawn="1">
            <p:ph type="sldNum" sz="quarter" idx="10"/>
          </p:nvPr>
        </p:nvSpPr>
        <p:spPr bwMode="auto">
          <a:xfrm>
            <a:off x="8786813" y="6643688"/>
            <a:ext cx="357187" cy="214312"/>
          </a:xfrm>
          <a:ln>
            <a:miter lim="800000"/>
            <a:headEnd/>
            <a:tailEnd/>
          </a:ln>
        </p:spPr>
        <p:txBody>
          <a:bodyPr wrap="square" lIns="0" tIns="0" rIns="0" bIns="0" numCol="1" anchorCtr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DE36A6CB-0B57-4351-AEEC-5C6C94C82B1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4A8ED-978E-4B54-97D1-2DCD05DBB4A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8D6F0-968E-462C-A9DD-1CFBF310C1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43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t-BR"/>
              <a:t>www.inbrainlab.com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AE63F6-E18B-438F-A467-B1EFF18D5C4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7" r:id="rId7"/>
    <p:sldLayoutId id="2147483823" r:id="rId8"/>
    <p:sldLayoutId id="2147483824" r:id="rId9"/>
    <p:sldLayoutId id="2147483825" r:id="rId10"/>
    <p:sldLayoutId id="2147483826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B7C8F2-8AB4-C8F8-30F8-D219C7EFC5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36006" y="1406770"/>
            <a:ext cx="9180003" cy="3076954"/>
          </a:xfrm>
          <a:prstGeom prst="rect">
            <a:avLst/>
          </a:prstGeom>
        </p:spPr>
      </p:pic>
      <p:grpSp>
        <p:nvGrpSpPr>
          <p:cNvPr id="28" name="Grupo 27"/>
          <p:cNvGrpSpPr/>
          <p:nvPr/>
        </p:nvGrpSpPr>
        <p:grpSpPr>
          <a:xfrm>
            <a:off x="-1" y="6328245"/>
            <a:ext cx="9144000" cy="542600"/>
            <a:chOff x="5981104" y="6326963"/>
            <a:chExt cx="3162896" cy="542600"/>
          </a:xfrm>
        </p:grpSpPr>
        <p:sp>
          <p:nvSpPr>
            <p:cNvPr id="29" name="CustomShape 1"/>
            <p:cNvSpPr/>
            <p:nvPr/>
          </p:nvSpPr>
          <p:spPr>
            <a:xfrm>
              <a:off x="5981104" y="6733348"/>
              <a:ext cx="3162896" cy="136215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5981104" y="6632125"/>
              <a:ext cx="3162896" cy="101223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CustomShape 3"/>
            <p:cNvSpPr/>
            <p:nvPr/>
          </p:nvSpPr>
          <p:spPr>
            <a:xfrm>
              <a:off x="5981104" y="6326963"/>
              <a:ext cx="3162896" cy="305162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" name="Grupo 20"/>
          <p:cNvGrpSpPr/>
          <p:nvPr/>
        </p:nvGrpSpPr>
        <p:grpSpPr>
          <a:xfrm flipV="1">
            <a:off x="-1" y="-9528"/>
            <a:ext cx="9144000" cy="1494312"/>
            <a:chOff x="5981104" y="5375253"/>
            <a:chExt cx="3162896" cy="1494312"/>
          </a:xfrm>
        </p:grpSpPr>
        <p:sp>
          <p:nvSpPr>
            <p:cNvPr id="18" name="CustomShape 1"/>
            <p:cNvSpPr/>
            <p:nvPr/>
          </p:nvSpPr>
          <p:spPr>
            <a:xfrm>
              <a:off x="5981104" y="5924187"/>
              <a:ext cx="3162896" cy="9453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5680416"/>
              <a:ext cx="3162896" cy="260845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5375253"/>
              <a:ext cx="3162896" cy="305162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Retângulo 3"/>
          <p:cNvSpPr/>
          <p:nvPr/>
        </p:nvSpPr>
        <p:spPr>
          <a:xfrm>
            <a:off x="-36005" y="260648"/>
            <a:ext cx="9180003" cy="43438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balanced" dir="t"/>
          </a:scene3d>
          <a:sp3d>
            <a:bevelT w="63500" h="25400"/>
            <a:bevelB w="1651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36000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Inbrain Workshop 2023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36512" y="4980088"/>
            <a:ext cx="91440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Hohana G. Konell</a:t>
            </a:r>
          </a:p>
        </p:txBody>
      </p:sp>
      <p:pic>
        <p:nvPicPr>
          <p:cNvPr id="27" name="Imagem 26"/>
          <p:cNvPicPr/>
          <p:nvPr/>
        </p:nvPicPr>
        <p:blipFill>
          <a:blip r:embed="rId4"/>
          <a:stretch/>
        </p:blipFill>
        <p:spPr>
          <a:xfrm>
            <a:off x="7532607" y="-14193"/>
            <a:ext cx="1567620" cy="956465"/>
          </a:xfrm>
          <a:prstGeom prst="rect">
            <a:avLst/>
          </a:prstGeom>
          <a:ln>
            <a:noFill/>
          </a:ln>
        </p:spPr>
      </p:pic>
      <p:pic>
        <p:nvPicPr>
          <p:cNvPr id="32" name="Imagem 5"/>
          <p:cNvPicPr/>
          <p:nvPr/>
        </p:nvPicPr>
        <p:blipFill>
          <a:blip r:embed="rId5"/>
          <a:stretch/>
        </p:blipFill>
        <p:spPr>
          <a:xfrm>
            <a:off x="30904" y="54205"/>
            <a:ext cx="1512036" cy="888068"/>
          </a:xfrm>
          <a:prstGeom prst="rect">
            <a:avLst/>
          </a:prstGeom>
          <a:ln>
            <a:noFill/>
          </a:ln>
        </p:spPr>
      </p:pic>
      <p:sp>
        <p:nvSpPr>
          <p:cNvPr id="11" name="CaixaDeTexto 10"/>
          <p:cNvSpPr txBox="1"/>
          <p:nvPr/>
        </p:nvSpPr>
        <p:spPr>
          <a:xfrm>
            <a:off x="-1" y="2027183"/>
            <a:ext cx="914400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MRtrix3</a:t>
            </a:r>
          </a:p>
          <a:p>
            <a:pPr algn="ctr">
              <a:defRPr/>
            </a:pPr>
            <a:endParaRPr lang="pt-BR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87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MRView</a:t>
            </a:r>
            <a:r>
              <a:rPr lang="pt-BR" sz="3000" b="1" dirty="0">
                <a:solidFill>
                  <a:schemeClr val="bg1"/>
                </a:solidFill>
              </a:rPr>
              <a:t>: </a:t>
            </a:r>
            <a:r>
              <a:rPr lang="pt-BR" sz="3000" b="1" dirty="0" err="1">
                <a:solidFill>
                  <a:schemeClr val="bg1"/>
                </a:solidFill>
              </a:rPr>
              <a:t>the</a:t>
            </a:r>
            <a:r>
              <a:rPr lang="pt-BR" sz="3000" b="1" dirty="0">
                <a:solidFill>
                  <a:schemeClr val="bg1"/>
                </a:solidFill>
              </a:rPr>
              <a:t> MRtrix3 </a:t>
            </a:r>
            <a:r>
              <a:rPr lang="pt-BR" sz="3000" b="1" dirty="0" err="1">
                <a:solidFill>
                  <a:schemeClr val="bg1"/>
                </a:solidFill>
              </a:rPr>
              <a:t>viewer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D7CDCC-CA1F-7BFE-3161-5D2F6F41C4E1}"/>
              </a:ext>
            </a:extLst>
          </p:cNvPr>
          <p:cNvSpPr txBox="1"/>
          <p:nvPr/>
        </p:nvSpPr>
        <p:spPr>
          <a:xfrm>
            <a:off x="5220072" y="1667761"/>
            <a:ext cx="33123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MRView</a:t>
            </a:r>
            <a:r>
              <a:rPr lang="en-US" dirty="0"/>
              <a:t> handles all display operations in scanner coordinates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 left corner shows: voxel intensity, voxel index, position in real space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view is by default locked to the image axes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view can change when switching between images - use ‘grid lock’ button to toggle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41719A-7066-00C2-8B1B-0DCC35CC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0645"/>
            <a:ext cx="4549534" cy="44504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B2EC96-17C1-7851-FF32-49FF36BB904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455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signal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5F207A-195D-3E1A-D919-41A592152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4"/>
          <a:stretch/>
        </p:blipFill>
        <p:spPr>
          <a:xfrm>
            <a:off x="1476538" y="1113706"/>
            <a:ext cx="6256080" cy="30171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048E56-6CBA-223E-8D2D-D6A14E3C72E6}"/>
              </a:ext>
            </a:extLst>
          </p:cNvPr>
          <p:cNvSpPr txBox="1"/>
          <p:nvPr/>
        </p:nvSpPr>
        <p:spPr>
          <a:xfrm>
            <a:off x="2275489" y="4366670"/>
            <a:ext cx="459302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T1.mif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odf.load_dixel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FDE85C-7D6F-60DF-A3B7-01DF6C45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70" y="5126001"/>
            <a:ext cx="3019215" cy="14352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571E2BE-6172-D996-0D67-C83CB751A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87" y="5124763"/>
            <a:ext cx="2973582" cy="143653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1F61BC3-5AE6-F72E-3BC0-AD4BC7F2E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211" y="5124763"/>
            <a:ext cx="2954057" cy="14365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15611A8-F8E9-0F4D-B3E4-A20E182FC72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727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Importing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your</a:t>
            </a:r>
            <a:r>
              <a:rPr lang="pt-BR" sz="3000" b="1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C01F35-8DC0-77D9-2BAC-B8FA426F137D}"/>
              </a:ext>
            </a:extLst>
          </p:cNvPr>
          <p:cNvSpPr txBox="1"/>
          <p:nvPr/>
        </p:nvSpPr>
        <p:spPr>
          <a:xfrm>
            <a:off x="575555" y="1844824"/>
            <a:ext cx="799288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mrconvert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data.nii.gz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dwi.mif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fslgrad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bvecs.bve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bvals.bval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-datatype float32 -strides 0,0,0,1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052E08-B4CA-DB69-6D02-8E0DE80CA7E7}"/>
              </a:ext>
            </a:extLst>
          </p:cNvPr>
          <p:cNvSpPr txBox="1"/>
          <p:nvPr/>
        </p:nvSpPr>
        <p:spPr>
          <a:xfrm>
            <a:off x="575555" y="3020206"/>
            <a:ext cx="799288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mrinfo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dwi.mif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6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The “standard” </a:t>
            </a:r>
            <a:r>
              <a:rPr lang="pt-BR" sz="3000" b="1" dirty="0" err="1">
                <a:solidFill>
                  <a:schemeClr val="bg1"/>
                </a:solidFill>
              </a:rPr>
              <a:t>preprocessing</a:t>
            </a:r>
            <a:r>
              <a:rPr lang="pt-BR" sz="3000" b="1" dirty="0">
                <a:solidFill>
                  <a:schemeClr val="bg1"/>
                </a:solidFill>
              </a:rPr>
              <a:t> pipeline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E23E24-CDF6-0387-9550-B32AE9B53051}"/>
              </a:ext>
            </a:extLst>
          </p:cNvPr>
          <p:cNvSpPr txBox="1"/>
          <p:nvPr/>
        </p:nvSpPr>
        <p:spPr>
          <a:xfrm>
            <a:off x="2155426" y="5997645"/>
            <a:ext cx="4596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Always check intermediate outputs !!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4AED8B-1CFF-0A5B-9054-4BA12D8CCD1B}"/>
              </a:ext>
            </a:extLst>
          </p:cNvPr>
          <p:cNvSpPr txBox="1"/>
          <p:nvPr/>
        </p:nvSpPr>
        <p:spPr>
          <a:xfrm>
            <a:off x="2705418" y="1539171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1. DENOISING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418303-D724-31A0-3DE5-AD01809ACE3A}"/>
              </a:ext>
            </a:extLst>
          </p:cNvPr>
          <p:cNvSpPr txBox="1"/>
          <p:nvPr/>
        </p:nvSpPr>
        <p:spPr>
          <a:xfrm>
            <a:off x="2705418" y="2271277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2. GIBBS RINGING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9439E98-7EE6-CD4C-2E56-1CE9FD7EB7A2}"/>
              </a:ext>
            </a:extLst>
          </p:cNvPr>
          <p:cNvSpPr txBox="1"/>
          <p:nvPr/>
        </p:nvSpPr>
        <p:spPr>
          <a:xfrm>
            <a:off x="2705418" y="2961079"/>
            <a:ext cx="3496599" cy="7078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3. MOTION AND DISTORTION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873132-2899-756B-D929-50E6310CAFA0}"/>
              </a:ext>
            </a:extLst>
          </p:cNvPr>
          <p:cNvSpPr txBox="1"/>
          <p:nvPr/>
        </p:nvSpPr>
        <p:spPr>
          <a:xfrm>
            <a:off x="2705416" y="3958657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4. BIAS FIELD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C837C57-BF8C-06F1-EFE7-6EDA2B7F73E2}"/>
              </a:ext>
            </a:extLst>
          </p:cNvPr>
          <p:cNvSpPr txBox="1"/>
          <p:nvPr/>
        </p:nvSpPr>
        <p:spPr>
          <a:xfrm>
            <a:off x="2705416" y="4640269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5. BRAIN MASKING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1. </a:t>
            </a:r>
            <a:r>
              <a:rPr lang="pt-BR" sz="3000" b="1" dirty="0" err="1">
                <a:solidFill>
                  <a:schemeClr val="bg1"/>
                </a:solidFill>
              </a:rPr>
              <a:t>Denoising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251520" y="923629"/>
            <a:ext cx="616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command: </a:t>
            </a:r>
            <a:r>
              <a:rPr lang="en-US" dirty="0" err="1"/>
              <a:t>dwidenoise</a:t>
            </a:r>
            <a:r>
              <a:rPr lang="en-US" dirty="0"/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1187624" y="4476160"/>
            <a:ext cx="626469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dwi2mask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maskfilter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dilate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preproc_mask.mif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npass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F62446-ECAC-234D-36B7-285DDBDED400}"/>
              </a:ext>
            </a:extLst>
          </p:cNvPr>
          <p:cNvSpPr txBox="1"/>
          <p:nvPr/>
        </p:nvSpPr>
        <p:spPr>
          <a:xfrm>
            <a:off x="1187623" y="5425604"/>
            <a:ext cx="62646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dwidenoise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denoise.mif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-noise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noiselevel.mif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preproc_mask.mif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2C6FDD-561D-1521-878E-FF423018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61" y="1434697"/>
            <a:ext cx="6236511" cy="291566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9FCF521-98DC-ECFF-7393-D5D9514F5D0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843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2. Gibbs </a:t>
            </a:r>
            <a:r>
              <a:rPr lang="pt-BR" sz="3000" b="1" dirty="0" err="1">
                <a:solidFill>
                  <a:schemeClr val="bg1"/>
                </a:solidFill>
              </a:rPr>
              <a:t>ringing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correction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251520" y="1072465"/>
            <a:ext cx="616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command: </a:t>
            </a:r>
            <a:r>
              <a:rPr lang="en-US" dirty="0" err="1"/>
              <a:t>mrdegibbs</a:t>
            </a:r>
            <a:r>
              <a:rPr lang="en-US" dirty="0"/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1259632" y="5029403"/>
            <a:ext cx="62646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mrdegibbs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denoise.mif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degibbs.mif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A6BC86-54F8-F106-3893-8010AF8B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18377"/>
            <a:ext cx="6931429" cy="27555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687F5F-49C5-EF24-EE33-7029B0C57AC2}"/>
              </a:ext>
            </a:extLst>
          </p:cNvPr>
          <p:cNvSpPr txBox="1"/>
          <p:nvPr/>
        </p:nvSpPr>
        <p:spPr>
          <a:xfrm>
            <a:off x="6228184" y="1036764"/>
            <a:ext cx="459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Kellner et al., MRM, 2016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41B776-406B-0E2A-146A-F4CF249140DC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114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3. Motion &amp; </a:t>
            </a:r>
            <a:r>
              <a:rPr lang="pt-BR" sz="3000" b="1" dirty="0" err="1">
                <a:solidFill>
                  <a:schemeClr val="bg1"/>
                </a:solidFill>
              </a:rPr>
              <a:t>distortion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correction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1259632" y="1833493"/>
            <a:ext cx="61621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Geometry correction for 3 sources of EPI artefacts: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 motion (rigid translation / rotation in between image volumes)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Eddy-current induced distortion (low-frequency distortion along phase encoding direction)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Magnetic field susceptibility induced distortion (distortions along phase encoding direction; strongest at tissue interfaces)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1259632" y="4596087"/>
            <a:ext cx="626469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dwifslpreproc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rpe_none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pe_dir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degibbs.mif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geomcorr.mif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E3F65C-BF8E-4A7E-B7F9-4FE401051409}"/>
              </a:ext>
            </a:extLst>
          </p:cNvPr>
          <p:cNvSpPr txBox="1"/>
          <p:nvPr/>
        </p:nvSpPr>
        <p:spPr>
          <a:xfrm>
            <a:off x="251520" y="1102834"/>
            <a:ext cx="459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command: </a:t>
            </a:r>
            <a:r>
              <a:rPr lang="en-US" dirty="0" err="1"/>
              <a:t>dwifslpreproc</a:t>
            </a:r>
            <a:r>
              <a:rPr lang="en-US" dirty="0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95A88A-8C40-24AA-9EC6-3FBDA95724F7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525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4. B1 bias field correction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683568" y="1663812"/>
            <a:ext cx="79208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B1 modulation causes intensity modulation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Multiplicative bias field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Blurring the frequency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usually considered an issue in </a:t>
            </a:r>
            <a:r>
              <a:rPr lang="en-US" dirty="0" err="1"/>
              <a:t>dMRI</a:t>
            </a:r>
            <a:r>
              <a:rPr lang="en-US" dirty="0"/>
              <a:t>, since “traditional” DWI analyses normalize to b=0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Correction strategy: – FSL fast based on brain segmentation – ANTs N4 (no priors) fits smooth bias field that maximizes frequency content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1439651" y="4652811"/>
            <a:ext cx="626469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dwibiascorrect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fsl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geomcorr.mif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biascorr.mif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-bias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biasfield.mif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D4DA65-1901-1A66-CE12-AFB7EDE53C34}"/>
              </a:ext>
            </a:extLst>
          </p:cNvPr>
          <p:cNvSpPr txBox="1"/>
          <p:nvPr/>
        </p:nvSpPr>
        <p:spPr>
          <a:xfrm>
            <a:off x="251520" y="1102834"/>
            <a:ext cx="459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command: </a:t>
            </a:r>
            <a:r>
              <a:rPr lang="en-US" dirty="0" err="1"/>
              <a:t>dwibiascorrect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74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5. Brain masking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971600" y="2006324"/>
            <a:ext cx="828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 mask speeds up subsequent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MRtrix</a:t>
            </a:r>
            <a:r>
              <a:rPr lang="en-US" dirty="0"/>
              <a:t> includes heuristic segmentation script dwi2mask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FSL bet can also be useful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971600" y="3960014"/>
            <a:ext cx="62646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dwi2mask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6773B7-A30F-572E-A6DC-5AA47752C762}"/>
              </a:ext>
            </a:extLst>
          </p:cNvPr>
          <p:cNvSpPr txBox="1"/>
          <p:nvPr/>
        </p:nvSpPr>
        <p:spPr>
          <a:xfrm>
            <a:off x="251520" y="1102834"/>
            <a:ext cx="4596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command: dwi2mask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922950-11B6-DB1C-D1F9-283A610441B1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958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Aligning T1w to DWI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F28149-A434-9BF7-D0D5-D358921BC43D}"/>
              </a:ext>
            </a:extLst>
          </p:cNvPr>
          <p:cNvSpPr txBox="1"/>
          <p:nvPr/>
        </p:nvSpPr>
        <p:spPr>
          <a:xfrm>
            <a:off x="800288" y="1125762"/>
            <a:ext cx="6162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Multi-modal registration, e.g., using mutual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FSL flirt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0D7DC1-0A6B-05B9-CC50-6F019A5E2BFC}"/>
              </a:ext>
            </a:extLst>
          </p:cNvPr>
          <p:cNvSpPr txBox="1"/>
          <p:nvPr/>
        </p:nvSpPr>
        <p:spPr>
          <a:xfrm>
            <a:off x="1439651" y="2340997"/>
            <a:ext cx="62646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dwiextract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bzero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mrmath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-axis 3 - mean b0.nii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B8D35C-3A76-0CC5-554E-43FF6519B67D}"/>
              </a:ext>
            </a:extLst>
          </p:cNvPr>
          <p:cNvSpPr txBox="1"/>
          <p:nvPr/>
        </p:nvSpPr>
        <p:spPr>
          <a:xfrm>
            <a:off x="1439650" y="3746486"/>
            <a:ext cx="626469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transformconvert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T_fsl.txt raw/T1w.nii.gz b0.nii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flirt_import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T_T1toDWI.txt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239F18-D47C-3470-34FE-A914474F3F1E}"/>
              </a:ext>
            </a:extLst>
          </p:cNvPr>
          <p:cNvSpPr txBox="1"/>
          <p:nvPr/>
        </p:nvSpPr>
        <p:spPr>
          <a:xfrm>
            <a:off x="1439650" y="3059503"/>
            <a:ext cx="626469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flirt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6 -cost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normmi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-in raw/T1w -ref b0 -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T_fsl.txt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98D4E97-F691-F0F4-4ABB-46723DE0CF1D}"/>
              </a:ext>
            </a:extLst>
          </p:cNvPr>
          <p:cNvSpPr txBox="1"/>
          <p:nvPr/>
        </p:nvSpPr>
        <p:spPr>
          <a:xfrm>
            <a:off x="1439650" y="4730246"/>
            <a:ext cx="626469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mrtransform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-linear T_T1toDWI.txt raw/T1w.nii.gz T1w.nii.gz</a:t>
            </a:r>
          </a:p>
        </p:txBody>
      </p:sp>
    </p:spTree>
    <p:extLst>
      <p:ext uri="{BB962C8B-B14F-4D97-AF65-F5344CB8AC3E}">
        <p14:creationId xmlns:p14="http://schemas.microsoft.com/office/powerpoint/2010/main" val="36366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What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is</a:t>
            </a:r>
            <a:r>
              <a:rPr lang="pt-BR" sz="3000" b="1" dirty="0">
                <a:solidFill>
                  <a:schemeClr val="bg1"/>
                </a:solidFill>
              </a:rPr>
              <a:t> MRtrix3?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170EEE-B2CE-C967-A18E-C65D46313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310038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054B9F3-7586-CB7E-6E31-7BD3D63939FC}"/>
              </a:ext>
            </a:extLst>
          </p:cNvPr>
          <p:cNvSpPr txBox="1"/>
          <p:nvPr/>
        </p:nvSpPr>
        <p:spPr>
          <a:xfrm>
            <a:off x="827584" y="4304627"/>
            <a:ext cx="7776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MRtrix3 provides a set of tools to perform various types of diffusion MRI analyses, from various forms of tractography through to next-generation group-level analyses. It is designed with consistency, performance, and stability in mind, and is freely available under an open-source license. It is developed and maintained by a team of experts in the field, fostering an active community of users from diverse backgrounds.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46F42C-2F4E-5D1D-8A64-6801991AA4CD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392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Voxel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level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modelling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CE1FE3-E756-E58B-514E-4691D139302E}"/>
              </a:ext>
            </a:extLst>
          </p:cNvPr>
          <p:cNvSpPr txBox="1"/>
          <p:nvPr/>
        </p:nvSpPr>
        <p:spPr>
          <a:xfrm>
            <a:off x="539552" y="1148436"/>
            <a:ext cx="81904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Diffusion-Weighted Image: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is affected by a combination of different factors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 intrinsic to the tissue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 dependent on the experimental settings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measurement by itself only qualitative/relative (not absolute)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 of voxel-level modelling: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quantitative (reproducible) metrics about diffusion/tissue from a series of diffusion-weighted images with different experimental settings.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1D1C12-5CBB-AD14-19F8-B49A3232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" t="3106"/>
          <a:stretch/>
        </p:blipFill>
        <p:spPr>
          <a:xfrm>
            <a:off x="-5506" y="4712402"/>
            <a:ext cx="2030869" cy="1848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F0C736-6AA9-E81F-C161-55197A24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57" y="4712402"/>
            <a:ext cx="2030161" cy="18603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5C91C8A-1B23-07A2-8514-26BF87A8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278" y="4717206"/>
            <a:ext cx="2030869" cy="1860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EB855D-AE8F-8C02-AF65-C2D314ED5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3" t="966" r="53" b="1792"/>
          <a:stretch/>
        </p:blipFill>
        <p:spPr>
          <a:xfrm>
            <a:off x="7092508" y="4717206"/>
            <a:ext cx="2079632" cy="1855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008841-67E1-09AD-A6E5-B6330837B5E6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702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CB5068-BA73-D9C1-2D59-396A6222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84" y="2811487"/>
            <a:ext cx="4409502" cy="3742839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Apparent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coefficient</a:t>
            </a:r>
            <a:r>
              <a:rPr lang="pt-BR" sz="3000" b="1" dirty="0">
                <a:solidFill>
                  <a:schemeClr val="bg1"/>
                </a:solidFill>
              </a:rPr>
              <a:t> (ADC)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5E4E93-FED0-9BE7-EFD9-AA3B4243BB47}"/>
              </a:ext>
            </a:extLst>
          </p:cNvPr>
          <p:cNvSpPr txBox="1"/>
          <p:nvPr/>
        </p:nvSpPr>
        <p:spPr>
          <a:xfrm>
            <a:off x="211534" y="1207226"/>
            <a:ext cx="87209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water molecules encounter hindrances along their random walk, their mean squared displacement per unit time (apparent diffusion coefficient) will be lower than when observed in ‘free’ water.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6E893F6-217B-6178-21BF-8CE49011D869}"/>
                  </a:ext>
                </a:extLst>
              </p:cNvPr>
              <p:cNvSpPr txBox="1"/>
              <p:nvPr/>
            </p:nvSpPr>
            <p:spPr>
              <a:xfrm>
                <a:off x="3124199" y="2309554"/>
                <a:ext cx="2438873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𝑏𝐷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6E893F6-217B-6178-21BF-8CE49011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9" y="2309554"/>
                <a:ext cx="2438873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DC20F5F9-82C1-06B1-DA32-5887BA12171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6700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tensor </a:t>
            </a:r>
            <a:r>
              <a:rPr lang="pt-BR" sz="3000" b="1" dirty="0" err="1">
                <a:solidFill>
                  <a:schemeClr val="bg1"/>
                </a:solidFill>
              </a:rPr>
              <a:t>imaging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35FD1E-2193-6692-5EA0-B9A92290E4C2}"/>
              </a:ext>
            </a:extLst>
          </p:cNvPr>
          <p:cNvSpPr txBox="1"/>
          <p:nvPr/>
        </p:nvSpPr>
        <p:spPr>
          <a:xfrm>
            <a:off x="4299866" y="1973605"/>
            <a:ext cx="4593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diffusion tensor represented as an ‘ellipsoid’ (</a:t>
            </a:r>
            <a:r>
              <a:rPr lang="en-US" dirty="0" err="1"/>
              <a:t>isoprobability</a:t>
            </a:r>
            <a:r>
              <a:rPr lang="en-US" dirty="0"/>
              <a:t> surface of diffusion PDF)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C62406-0650-342F-01D3-78813C64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" y="1653284"/>
            <a:ext cx="3954218" cy="36384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3802EF-3393-D903-028E-D537F53B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60" y="3030734"/>
            <a:ext cx="4189492" cy="221546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8981A7-25DF-2DD5-9554-272E2A07A502}"/>
              </a:ext>
            </a:extLst>
          </p:cNvPr>
          <p:cNvSpPr txBox="1"/>
          <p:nvPr/>
        </p:nvSpPr>
        <p:spPr>
          <a:xfrm>
            <a:off x="395536" y="5812309"/>
            <a:ext cx="833444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dwi2tensor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E71A0E-4505-E935-B7DE-E3EF7762750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3571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metrics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8BEB27-7CA9-3306-12E6-1D676C352794}"/>
              </a:ext>
            </a:extLst>
          </p:cNvPr>
          <p:cNvSpPr txBox="1"/>
          <p:nvPr/>
        </p:nvSpPr>
        <p:spPr>
          <a:xfrm>
            <a:off x="4688323" y="1781038"/>
            <a:ext cx="291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fractional anisotropy (FA)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6CD6B9-BFFB-BBEB-653A-6C6AB3E7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5" y="1125532"/>
            <a:ext cx="2653124" cy="24311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02367F-47E3-26F2-D919-CAA1A38C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1" y="3872945"/>
            <a:ext cx="2654048" cy="243118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EE04572-1D69-D89A-A4C7-0CD0955EC409}"/>
              </a:ext>
            </a:extLst>
          </p:cNvPr>
          <p:cNvSpPr txBox="1"/>
          <p:nvPr/>
        </p:nvSpPr>
        <p:spPr>
          <a:xfrm>
            <a:off x="4131032" y="4299451"/>
            <a:ext cx="4032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apparent diffusion coefficient (ADC) </a:t>
            </a:r>
          </a:p>
          <a:p>
            <a:pPr algn="ctr"/>
            <a:r>
              <a:rPr lang="en-US" dirty="0"/>
              <a:t>mean diffusivity (MD)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F46C5D-A264-E303-D30D-75692505A2B9}"/>
              </a:ext>
            </a:extLst>
          </p:cNvPr>
          <p:cNvSpPr txBox="1"/>
          <p:nvPr/>
        </p:nvSpPr>
        <p:spPr>
          <a:xfrm>
            <a:off x="3848966" y="2341126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-fa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214735-DA75-EE76-D869-0D1E7724E447}"/>
              </a:ext>
            </a:extLst>
          </p:cNvPr>
          <p:cNvSpPr txBox="1"/>
          <p:nvPr/>
        </p:nvSpPr>
        <p:spPr>
          <a:xfrm>
            <a:off x="3848966" y="5094737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52CE0C-492F-E44A-6716-9AE460AA0AA7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104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metrics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8BEB27-7CA9-3306-12E6-1D676C352794}"/>
              </a:ext>
            </a:extLst>
          </p:cNvPr>
          <p:cNvSpPr txBox="1"/>
          <p:nvPr/>
        </p:nvSpPr>
        <p:spPr>
          <a:xfrm>
            <a:off x="4688323" y="1781038"/>
            <a:ext cx="291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axial diffusivity (AD)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EE04572-1D69-D89A-A4C7-0CD0955EC409}"/>
              </a:ext>
            </a:extLst>
          </p:cNvPr>
          <p:cNvSpPr txBox="1"/>
          <p:nvPr/>
        </p:nvSpPr>
        <p:spPr>
          <a:xfrm>
            <a:off x="4131032" y="4536617"/>
            <a:ext cx="40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radial diffusivity (RD)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F46C5D-A264-E303-D30D-75692505A2B9}"/>
              </a:ext>
            </a:extLst>
          </p:cNvPr>
          <p:cNvSpPr txBox="1"/>
          <p:nvPr/>
        </p:nvSpPr>
        <p:spPr>
          <a:xfrm>
            <a:off x="3848966" y="2341126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214735-DA75-EE76-D869-0D1E7724E447}"/>
              </a:ext>
            </a:extLst>
          </p:cNvPr>
          <p:cNvSpPr txBox="1"/>
          <p:nvPr/>
        </p:nvSpPr>
        <p:spPr>
          <a:xfrm>
            <a:off x="3848966" y="5094737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E869B4-9411-380C-BBB0-61C13374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9" y="1135016"/>
            <a:ext cx="2649890" cy="24849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B5A46C-9EF9-77E8-1FE8-2E0E88F7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9" y="3872946"/>
            <a:ext cx="2649890" cy="24746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D170E08-A832-34D0-B5A9-86344A31CB2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043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metrics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8BEB27-7CA9-3306-12E6-1D676C352794}"/>
              </a:ext>
            </a:extLst>
          </p:cNvPr>
          <p:cNvSpPr txBox="1"/>
          <p:nvPr/>
        </p:nvSpPr>
        <p:spPr>
          <a:xfrm>
            <a:off x="4441221" y="1781678"/>
            <a:ext cx="3412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principal diffusion vector (PDV)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EE04572-1D69-D89A-A4C7-0CD0955EC409}"/>
              </a:ext>
            </a:extLst>
          </p:cNvPr>
          <p:cNvSpPr txBox="1"/>
          <p:nvPr/>
        </p:nvSpPr>
        <p:spPr>
          <a:xfrm>
            <a:off x="4131032" y="4536617"/>
            <a:ext cx="40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directionally encoded color (DEC) FA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F46C5D-A264-E303-D30D-75692505A2B9}"/>
              </a:ext>
            </a:extLst>
          </p:cNvPr>
          <p:cNvSpPr txBox="1"/>
          <p:nvPr/>
        </p:nvSpPr>
        <p:spPr>
          <a:xfrm>
            <a:off x="3848966" y="2341126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dt.mif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-vector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dt_ev.mif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214735-DA75-EE76-D869-0D1E7724E447}"/>
              </a:ext>
            </a:extLst>
          </p:cNvPr>
          <p:cNvSpPr txBox="1"/>
          <p:nvPr/>
        </p:nvSpPr>
        <p:spPr>
          <a:xfrm>
            <a:off x="3848966" y="5094737"/>
            <a:ext cx="45965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$tensor2metric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dt.mif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-vector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dt_ev.mif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E869B4-9411-380C-BBB0-61C13374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9" y="1135016"/>
            <a:ext cx="2649890" cy="24849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B5A46C-9EF9-77E8-1FE8-2E0E88F7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9" y="3872946"/>
            <a:ext cx="2649890" cy="24746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EE9BAC-6566-B903-BC56-39CE45EE7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25762"/>
            <a:ext cx="2649890" cy="24746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59403E-F70E-7A47-0DAF-F626BAE2D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50" y="3877958"/>
            <a:ext cx="2688459" cy="24746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3DC4D7-21DC-AEAF-26D9-E51D46534362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9696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Crossing </a:t>
            </a:r>
            <a:r>
              <a:rPr lang="pt-BR" sz="3000" b="1" dirty="0" err="1">
                <a:solidFill>
                  <a:schemeClr val="bg1"/>
                </a:solidFill>
              </a:rPr>
              <a:t>fiber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problem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28848C-8C4C-37D4-1DDA-5C4D1337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"/>
          <a:stretch/>
        </p:blipFill>
        <p:spPr>
          <a:xfrm>
            <a:off x="268738" y="1689970"/>
            <a:ext cx="8606524" cy="41764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611316-8566-58B9-7E45-C62BFBC40421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3475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Crossing </a:t>
            </a:r>
            <a:r>
              <a:rPr lang="pt-BR" sz="3000" b="1" dirty="0" err="1">
                <a:solidFill>
                  <a:schemeClr val="bg1"/>
                </a:solidFill>
              </a:rPr>
              <a:t>fiber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problem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859B66-7F5F-10C2-3C54-E737D1D9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9" y="1517391"/>
            <a:ext cx="8333817" cy="45782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01A499E-B6D9-6E2F-A219-520700E096DA}"/>
              </a:ext>
            </a:extLst>
          </p:cNvPr>
          <p:cNvSpPr/>
          <p:nvPr/>
        </p:nvSpPr>
        <p:spPr>
          <a:xfrm>
            <a:off x="827584" y="1124744"/>
            <a:ext cx="30963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A6F21B-0195-5CE5-1BF7-7FF61482B3D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652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How can we model crossing fibers?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E86DDE-A4AA-31EB-D22A-8B591289696F}"/>
              </a:ext>
            </a:extLst>
          </p:cNvPr>
          <p:cNvSpPr txBox="1"/>
          <p:nvPr/>
        </p:nvSpPr>
        <p:spPr>
          <a:xfrm>
            <a:off x="539552" y="1291677"/>
            <a:ext cx="84249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build a forward model first: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Assume that WM fibers along a single axis have a fixed and equal contribution to the </a:t>
            </a:r>
            <a:r>
              <a:rPr lang="en-US" dirty="0" err="1"/>
              <a:t>dMRI</a:t>
            </a:r>
            <a:r>
              <a:rPr lang="en-US" dirty="0"/>
              <a:t> signal (response function or kernel)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Assume no exchange between fiber compartments, such that the signal   is the sum of the kernels of all fiber populations</a:t>
            </a:r>
          </a:p>
          <a:p>
            <a:endParaRPr lang="en-US" dirty="0"/>
          </a:p>
          <a:p>
            <a:r>
              <a:rPr lang="en-US" dirty="0"/>
              <a:t>General form: ‘infinite sum’ of the response == spherical convolution</a:t>
            </a:r>
          </a:p>
          <a:p>
            <a:endParaRPr lang="en-US" dirty="0"/>
          </a:p>
          <a:p>
            <a:r>
              <a:rPr lang="en-US" dirty="0"/>
              <a:t>Goal: solving the inverse problem == spherical deconvolution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CC9F51-F6B4-2DCE-BE67-806C212D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293481"/>
            <a:ext cx="7200800" cy="22173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BF6F03B-C719-4107-F644-3C4AD35F3A1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8487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Spherical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harmonics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C090-2C7B-7E42-D09E-C98D8D8AC489}"/>
              </a:ext>
            </a:extLst>
          </p:cNvPr>
          <p:cNvSpPr txBox="1"/>
          <p:nvPr/>
        </p:nvSpPr>
        <p:spPr>
          <a:xfrm>
            <a:off x="592413" y="1069383"/>
            <a:ext cx="79591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representation for signals on the sphere (single-shell HARDI)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symmetric signal as linear combination of SH basis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expression of spherical convolution as multiplication of corresponding SH coefficients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Symmetric functions on the sphere can be represented as a linear combination of symmetric spherical harmonics (SH) basis functions: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25F73F-22DC-5211-A828-82BEDADF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808452"/>
            <a:ext cx="5971496" cy="255785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4663147-2328-F333-F216-20A4AFC9C4F4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8904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Diffusion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analysis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D33CDD-7017-D3AB-EE3B-C99AAFC4697C}"/>
              </a:ext>
            </a:extLst>
          </p:cNvPr>
          <p:cNvSpPr txBox="1"/>
          <p:nvPr/>
        </p:nvSpPr>
        <p:spPr>
          <a:xfrm>
            <a:off x="2823697" y="1014934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B109A5-62A2-1DD1-FFC6-80F2B7733DED}"/>
              </a:ext>
            </a:extLst>
          </p:cNvPr>
          <p:cNvSpPr txBox="1"/>
          <p:nvPr/>
        </p:nvSpPr>
        <p:spPr>
          <a:xfrm>
            <a:off x="2823697" y="1609037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7B05AF2-5DEF-5BFA-388F-04CD1F404D49}"/>
              </a:ext>
            </a:extLst>
          </p:cNvPr>
          <p:cNvSpPr txBox="1"/>
          <p:nvPr/>
        </p:nvSpPr>
        <p:spPr>
          <a:xfrm>
            <a:off x="2823697" y="2227221"/>
            <a:ext cx="349659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VOXEL-LEVEL MODELLING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B77675-F83D-5108-1035-98CA6E75FDAD}"/>
              </a:ext>
            </a:extLst>
          </p:cNvPr>
          <p:cNvSpPr txBox="1"/>
          <p:nvPr/>
        </p:nvSpPr>
        <p:spPr>
          <a:xfrm>
            <a:off x="2823698" y="2862245"/>
            <a:ext cx="3496598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61DD66E6-FCF0-5200-A213-9F6B82C1DAA9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4571997" y="1415044"/>
            <a:ext cx="0" cy="19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51CC03F-0D99-8F13-6C25-FF4569285E2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4571997" y="2009147"/>
            <a:ext cx="0" cy="21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A09E3A4C-5D42-D8B7-2F57-A64A71A1AD0C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4571997" y="2627331"/>
            <a:ext cx="0" cy="23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780C8CA-BD91-4CF6-6E58-DF09F79CF3DE}"/>
              </a:ext>
            </a:extLst>
          </p:cNvPr>
          <p:cNvSpPr txBox="1"/>
          <p:nvPr/>
        </p:nvSpPr>
        <p:spPr>
          <a:xfrm>
            <a:off x="707438" y="3697556"/>
            <a:ext cx="2898935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ANATOMICAL-PRIORS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301FA2F-661D-E7B8-4212-5F8D1520A755}"/>
              </a:ext>
            </a:extLst>
          </p:cNvPr>
          <p:cNvSpPr txBox="1"/>
          <p:nvPr/>
        </p:nvSpPr>
        <p:spPr>
          <a:xfrm>
            <a:off x="707437" y="4345937"/>
            <a:ext cx="2898935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WHOLE-BRAIN 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TRACTOGRAPHY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9697CB4-8E32-0B93-6CF9-D02085F8348D}"/>
              </a:ext>
            </a:extLst>
          </p:cNvPr>
          <p:cNvSpPr txBox="1"/>
          <p:nvPr/>
        </p:nvSpPr>
        <p:spPr>
          <a:xfrm>
            <a:off x="707436" y="5288025"/>
            <a:ext cx="2898935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POST-PROCESSING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3356678-F4C3-D6DF-4320-87B1904EFE26}"/>
              </a:ext>
            </a:extLst>
          </p:cNvPr>
          <p:cNvSpPr txBox="1"/>
          <p:nvPr/>
        </p:nvSpPr>
        <p:spPr>
          <a:xfrm>
            <a:off x="707436" y="5921691"/>
            <a:ext cx="2895600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CONNECTOMICS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566BEC5-4D9C-ACA0-8760-A090C7724C70}"/>
              </a:ext>
            </a:extLst>
          </p:cNvPr>
          <p:cNvSpPr txBox="1"/>
          <p:nvPr/>
        </p:nvSpPr>
        <p:spPr>
          <a:xfrm>
            <a:off x="5144829" y="3697556"/>
            <a:ext cx="3291733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443DE03-419E-1425-5FDF-7A57A50497CF}"/>
              </a:ext>
            </a:extLst>
          </p:cNvPr>
          <p:cNvSpPr txBox="1"/>
          <p:nvPr/>
        </p:nvSpPr>
        <p:spPr>
          <a:xfrm>
            <a:off x="5144827" y="5288025"/>
            <a:ext cx="3291734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GROUP TEMPLATE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B29044C-7AE7-7A4D-8DB0-1940CAC1A28E}"/>
              </a:ext>
            </a:extLst>
          </p:cNvPr>
          <p:cNvSpPr txBox="1"/>
          <p:nvPr/>
        </p:nvSpPr>
        <p:spPr>
          <a:xfrm>
            <a:off x="5144828" y="4479521"/>
            <a:ext cx="3291733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STATISTICS/GLM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6EDC111-633D-7BE9-9150-A9A93119B83B}"/>
              </a:ext>
            </a:extLst>
          </p:cNvPr>
          <p:cNvSpPr txBox="1"/>
          <p:nvPr/>
        </p:nvSpPr>
        <p:spPr>
          <a:xfrm>
            <a:off x="5144827" y="5913508"/>
            <a:ext cx="3291735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VOXEL-BASED ANALYSIS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692C5008-6F08-E62E-AB26-20942C1C7DDD}"/>
              </a:ext>
            </a:extLst>
          </p:cNvPr>
          <p:cNvCxnSpPr>
            <a:stCxn id="30" idx="1"/>
            <a:endCxn id="43" idx="0"/>
          </p:cNvCxnSpPr>
          <p:nvPr/>
        </p:nvCxnSpPr>
        <p:spPr>
          <a:xfrm rot="10800000" flipV="1">
            <a:off x="2156906" y="3062300"/>
            <a:ext cx="666792" cy="635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A894807F-AEA3-8D3E-A27B-AD4463DE0DBE}"/>
              </a:ext>
            </a:extLst>
          </p:cNvPr>
          <p:cNvCxnSpPr>
            <a:cxnSpLocks/>
            <a:stCxn id="30" idx="3"/>
            <a:endCxn id="47" idx="0"/>
          </p:cNvCxnSpPr>
          <p:nvPr/>
        </p:nvCxnSpPr>
        <p:spPr>
          <a:xfrm>
            <a:off x="6320296" y="3062300"/>
            <a:ext cx="470400" cy="635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9C9BC1A-9869-FA7B-A38C-9F9182365150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156905" y="4097666"/>
            <a:ext cx="1" cy="24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686F5EA3-5BCE-F4AA-9A05-CBA88660F97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156904" y="5053823"/>
            <a:ext cx="1" cy="23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60F1C33D-C0C7-80E9-83AE-FF044DBDA3A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2155236" y="5688135"/>
            <a:ext cx="1668" cy="23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FA386F1D-FE52-FA76-5B44-BD715CCD14A4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6790695" y="4097666"/>
            <a:ext cx="1" cy="38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26B7AF77-8FB1-3169-710F-2433DBA87781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 flipH="1">
            <a:off x="6790694" y="4879631"/>
            <a:ext cx="1" cy="40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55DBBB52-60B9-306B-A8CA-5351C9041814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6790694" y="5688135"/>
            <a:ext cx="1" cy="22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5CF9ED-02FB-A1B9-0717-324D9A4B41C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4359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Spherical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harmonics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E1FB09-1EE1-1549-BA6C-D02400645F89}"/>
              </a:ext>
            </a:extLst>
          </p:cNvPr>
          <p:cNvSpPr txBox="1"/>
          <p:nvPr/>
        </p:nvSpPr>
        <p:spPr>
          <a:xfrm>
            <a:off x="502679" y="1557602"/>
            <a:ext cx="860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Single-shell </a:t>
            </a:r>
            <a:r>
              <a:rPr lang="en-US" dirty="0" err="1"/>
              <a:t>dMRI</a:t>
            </a:r>
            <a:r>
              <a:rPr lang="en-US" dirty="0"/>
              <a:t> signal represented by truncated series of SH basis functions: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437578-5710-8CBD-8B71-4F6AF809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" y="2604875"/>
            <a:ext cx="4764140" cy="22064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6CF6FF-1670-5801-ABCC-3C56BD691488}"/>
              </a:ext>
            </a:extLst>
          </p:cNvPr>
          <p:cNvSpPr txBox="1"/>
          <p:nvPr/>
        </p:nvSpPr>
        <p:spPr>
          <a:xfrm>
            <a:off x="1151774" y="5457463"/>
            <a:ext cx="68404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$amp2sh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(one b value)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$amp2sh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–shell 3000 sh_3000.mif   (multiple b values)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E521B1-C187-9BBB-70C6-3F3551F99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13871" r="42729" b="22575"/>
          <a:stretch/>
        </p:blipFill>
        <p:spPr>
          <a:xfrm>
            <a:off x="5361521" y="2370641"/>
            <a:ext cx="3637394" cy="229414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3DA1F0-D823-EFE1-91F8-411960E8F77C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33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Constrained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Spherical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Deconvolution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965B4A-DB66-2276-AB3E-0917D44F1763}"/>
              </a:ext>
            </a:extLst>
          </p:cNvPr>
          <p:cNvSpPr txBox="1"/>
          <p:nvPr/>
        </p:nvSpPr>
        <p:spPr>
          <a:xfrm>
            <a:off x="683568" y="1008009"/>
            <a:ext cx="8334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expressed in the SH basis, the math becomes very simple…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optimization (solving the inverse problem) is not (regularization or constraint)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710FA9C-33A0-A947-D09D-686BBA1B7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2" b="19287"/>
          <a:stretch/>
        </p:blipFill>
        <p:spPr>
          <a:xfrm>
            <a:off x="1713583" y="2344522"/>
            <a:ext cx="5716833" cy="20345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DB1CD5-C6B9-B39A-4F5F-BC01C80BA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6" b="22404"/>
          <a:stretch/>
        </p:blipFill>
        <p:spPr>
          <a:xfrm>
            <a:off x="1713583" y="4768619"/>
            <a:ext cx="5716834" cy="16847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631DE9-D293-156A-6962-4BD314E93DFD}"/>
              </a:ext>
            </a:extLst>
          </p:cNvPr>
          <p:cNvSpPr txBox="1"/>
          <p:nvPr/>
        </p:nvSpPr>
        <p:spPr>
          <a:xfrm>
            <a:off x="1314585" y="2300550"/>
            <a:ext cx="611551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Spherical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deconvolution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4E6BAB-ED78-D980-EDB9-D470A6A2E1AB}"/>
              </a:ext>
            </a:extLst>
          </p:cNvPr>
          <p:cNvSpPr txBox="1"/>
          <p:nvPr/>
        </p:nvSpPr>
        <p:spPr>
          <a:xfrm>
            <a:off x="1326988" y="4486766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Constrained</a:t>
            </a:r>
            <a:r>
              <a:rPr lang="pt-BR" sz="1400" dirty="0"/>
              <a:t> </a:t>
            </a:r>
            <a:r>
              <a:rPr lang="pt-BR" sz="1400" dirty="0" err="1"/>
              <a:t>spherical</a:t>
            </a:r>
            <a:r>
              <a:rPr lang="pt-BR" sz="1400" dirty="0"/>
              <a:t> </a:t>
            </a:r>
            <a:r>
              <a:rPr lang="pt-BR" sz="1400" dirty="0" err="1"/>
              <a:t>deconvolution</a:t>
            </a:r>
            <a:endParaRPr lang="en-US" sz="1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72CA67F-5D88-D165-9E11-AE52E9D0DB97}"/>
              </a:ext>
            </a:extLst>
          </p:cNvPr>
          <p:cNvSpPr/>
          <p:nvPr/>
        </p:nvSpPr>
        <p:spPr>
          <a:xfrm>
            <a:off x="1314585" y="2295118"/>
            <a:ext cx="6480720" cy="208192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D9F8BE6-9F6D-4019-712B-A6B86C064E17}"/>
              </a:ext>
            </a:extLst>
          </p:cNvPr>
          <p:cNvSpPr/>
          <p:nvPr/>
        </p:nvSpPr>
        <p:spPr>
          <a:xfrm>
            <a:off x="1331639" y="4483119"/>
            <a:ext cx="6480720" cy="204397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C4C297-89DF-0618-3A2B-C806389830E6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6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Constrained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Spherical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Deconvolution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44A719F-B2EF-25F2-A99A-88BA2E4D15C5}"/>
              </a:ext>
            </a:extLst>
          </p:cNvPr>
          <p:cNvSpPr txBox="1"/>
          <p:nvPr/>
        </p:nvSpPr>
        <p:spPr>
          <a:xfrm>
            <a:off x="1151772" y="5947651"/>
            <a:ext cx="68404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$dwi2fod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wm.txt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345520B-31A5-6A7D-6A52-84DD26038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9" b="7760"/>
          <a:stretch/>
        </p:blipFill>
        <p:spPr>
          <a:xfrm>
            <a:off x="4431439" y="917532"/>
            <a:ext cx="4712560" cy="15033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DFBA58-BCEC-A7F5-8109-E482527C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73" y="2060848"/>
            <a:ext cx="5270804" cy="38582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A5C8C6F-62FE-9C0D-C522-D35177C0ECA0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2090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DTI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CSD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866BE8-FDEB-C405-85D9-958E9DDE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7" y="1087783"/>
            <a:ext cx="8517323" cy="527852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8E682D-AB0D-6586-A7A0-225A375A18E5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7570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Multi-tissue</a:t>
            </a:r>
            <a:r>
              <a:rPr lang="pt-BR" sz="3000" b="1" dirty="0">
                <a:solidFill>
                  <a:schemeClr val="bg1"/>
                </a:solidFill>
              </a:rPr>
              <a:t> CSD: 1-tissue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2-tissue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3-tissue CSD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D4A5CDA-0797-F341-0EF0-93F9317D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0533"/>
            <a:ext cx="8905614" cy="41700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2FF0CDC-AC46-FB5A-29EC-78EDF1BB1901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102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Multi-tissue</a:t>
            </a:r>
            <a:r>
              <a:rPr lang="pt-BR" sz="3000" b="1" dirty="0">
                <a:solidFill>
                  <a:schemeClr val="bg1"/>
                </a:solidFill>
              </a:rPr>
              <a:t> CSD: 1-tissue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2-tissue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3-tissue CSD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E63A4-AB7D-3EA2-3B40-2008BF1E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5" y="1433611"/>
            <a:ext cx="8880650" cy="413495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2C5D50-DCFE-8A47-31F7-1AA7BF04D760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3158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0A1D29-EF7C-ED5D-7052-AD6191E5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95858"/>
            <a:ext cx="3756986" cy="29187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96DEE4-E3B6-00F9-8CBF-0D98379E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32" y="2011099"/>
            <a:ext cx="3741744" cy="29034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FC4D752-4B5A-271C-668F-400B53D6D4DB}"/>
              </a:ext>
            </a:extLst>
          </p:cNvPr>
          <p:cNvSpPr txBox="1"/>
          <p:nvPr/>
        </p:nvSpPr>
        <p:spPr>
          <a:xfrm>
            <a:off x="625611" y="5052183"/>
            <a:ext cx="3152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amount of white matter fibers as a function of orientation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2792976-8986-CF73-40B2-513F14C06917}"/>
              </a:ext>
            </a:extLst>
          </p:cNvPr>
          <p:cNvSpPr txBox="1"/>
          <p:nvPr/>
        </p:nvSpPr>
        <p:spPr>
          <a:xfrm>
            <a:off x="5462244" y="5052183"/>
            <a:ext cx="2793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matter fiber connections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A8A93CD-CD8E-9F68-45EB-BC2906AD2AA8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080514" y="3455215"/>
            <a:ext cx="907718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9443B6E3-0A88-F318-57D6-5CA0F8D8CAD8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70718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Streamline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F76C61-A8E9-A75F-8546-00CB39A7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0" y="1639812"/>
            <a:ext cx="8239238" cy="36225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5D82116-3DA8-CF5E-B686-DCCB03DEC584}"/>
              </a:ext>
            </a:extLst>
          </p:cNvPr>
          <p:cNvSpPr txBox="1"/>
          <p:nvPr/>
        </p:nvSpPr>
        <p:spPr>
          <a:xfrm>
            <a:off x="1043608" y="5542507"/>
            <a:ext cx="784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fiber orientations = vector field → fiber tracks = streamlines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C5B692-4130-0CF3-F302-430C4319DB2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89063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792D94-ED08-86AE-EEB2-28333D623967}"/>
              </a:ext>
            </a:extLst>
          </p:cNvPr>
          <p:cNvSpPr txBox="1"/>
          <p:nvPr/>
        </p:nvSpPr>
        <p:spPr>
          <a:xfrm>
            <a:off x="2646389" y="1018151"/>
            <a:ext cx="3871765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1. LOCAL MODELLING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BEE2EA-6B9D-DBCC-9ABC-12C6E5641078}"/>
              </a:ext>
            </a:extLst>
          </p:cNvPr>
          <p:cNvSpPr txBox="1"/>
          <p:nvPr/>
        </p:nvSpPr>
        <p:spPr>
          <a:xfrm>
            <a:off x="2646389" y="1760236"/>
            <a:ext cx="3871765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2. INTEGRATION METHODS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893749-C62D-ADC6-1AD1-C9E579DD5A92}"/>
              </a:ext>
            </a:extLst>
          </p:cNvPr>
          <p:cNvSpPr txBox="1"/>
          <p:nvPr/>
        </p:nvSpPr>
        <p:spPr>
          <a:xfrm>
            <a:off x="2646389" y="2502321"/>
            <a:ext cx="3871765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3. INTERPOLATION METHODS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CE35089-8E8F-767C-D3FE-51BAEB3160D1}"/>
              </a:ext>
            </a:extLst>
          </p:cNvPr>
          <p:cNvSpPr txBox="1"/>
          <p:nvPr/>
        </p:nvSpPr>
        <p:spPr>
          <a:xfrm>
            <a:off x="2636116" y="3244941"/>
            <a:ext cx="3871765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4. SEED POINT SELECTION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4287329-A701-AAFC-77FD-C4334C390236}"/>
              </a:ext>
            </a:extLst>
          </p:cNvPr>
          <p:cNvSpPr txBox="1"/>
          <p:nvPr/>
        </p:nvSpPr>
        <p:spPr>
          <a:xfrm>
            <a:off x="2646389" y="3987026"/>
            <a:ext cx="3871764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5. TRACK TERMINATION CRITERIA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6D6429-7E3B-2735-1EBA-8FD54F64813F}"/>
              </a:ext>
            </a:extLst>
          </p:cNvPr>
          <p:cNvSpPr txBox="1"/>
          <p:nvPr/>
        </p:nvSpPr>
        <p:spPr>
          <a:xfrm>
            <a:off x="2636117" y="5001470"/>
            <a:ext cx="3871764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6. TRACK EDITING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E471C22-68D6-9D54-6698-49C81D189911}"/>
              </a:ext>
            </a:extLst>
          </p:cNvPr>
          <p:cNvSpPr txBox="1"/>
          <p:nvPr/>
        </p:nvSpPr>
        <p:spPr>
          <a:xfrm>
            <a:off x="2628895" y="5708139"/>
            <a:ext cx="3871764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7. DETERMINISTIC AND PROBABILISTIC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E4F272-0254-FD16-11B4-9865D36ADE4C}"/>
              </a:ext>
            </a:extLst>
          </p:cNvPr>
          <p:cNvSpPr txBox="1"/>
          <p:nvPr/>
        </p:nvSpPr>
        <p:spPr>
          <a:xfrm>
            <a:off x="132753" y="1018151"/>
            <a:ext cx="2071919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tensor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A0BD5E-CA11-65AE-7C23-D6AAE79FDF1B}"/>
              </a:ext>
            </a:extLst>
          </p:cNvPr>
          <p:cNvSpPr txBox="1"/>
          <p:nvPr/>
        </p:nvSpPr>
        <p:spPr>
          <a:xfrm>
            <a:off x="6939328" y="1018151"/>
            <a:ext cx="2071919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fODFs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4A5A0F-F9E8-008D-6D8E-03B549F325E8}"/>
              </a:ext>
            </a:extLst>
          </p:cNvPr>
          <p:cNvSpPr txBox="1"/>
          <p:nvPr/>
        </p:nvSpPr>
        <p:spPr>
          <a:xfrm>
            <a:off x="132752" y="1760236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Euler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AB09C3C-D80F-B01F-10D2-6FE858B2CC9F}"/>
              </a:ext>
            </a:extLst>
          </p:cNvPr>
          <p:cNvSpPr txBox="1"/>
          <p:nvPr/>
        </p:nvSpPr>
        <p:spPr>
          <a:xfrm>
            <a:off x="6927725" y="1760236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Runge-Kutta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24B8DB5-4E37-3BB7-DA83-F4CE7ED73D40}"/>
              </a:ext>
            </a:extLst>
          </p:cNvPr>
          <p:cNvSpPr txBox="1"/>
          <p:nvPr/>
        </p:nvSpPr>
        <p:spPr>
          <a:xfrm>
            <a:off x="132752" y="2507322"/>
            <a:ext cx="2071919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nearest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FD2A02-BEEE-6E80-872A-BD3966307B88}"/>
              </a:ext>
            </a:extLst>
          </p:cNvPr>
          <p:cNvSpPr txBox="1"/>
          <p:nvPr/>
        </p:nvSpPr>
        <p:spPr>
          <a:xfrm>
            <a:off x="6959872" y="2507322"/>
            <a:ext cx="2071919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linear/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cubic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0C710EE-F2D9-C4DF-3C7B-0FF1D5A6E7BA}"/>
              </a:ext>
            </a:extLst>
          </p:cNvPr>
          <p:cNvSpPr txBox="1"/>
          <p:nvPr/>
        </p:nvSpPr>
        <p:spPr>
          <a:xfrm>
            <a:off x="139608" y="3255199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ROI-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16A3706-B764-0389-F2D0-55ABA11C93B2}"/>
              </a:ext>
            </a:extLst>
          </p:cNvPr>
          <p:cNvSpPr txBox="1"/>
          <p:nvPr/>
        </p:nvSpPr>
        <p:spPr>
          <a:xfrm>
            <a:off x="6939328" y="3244941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whole-brain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4A9F30-4D28-2E37-2D50-C94A032B505B}"/>
              </a:ext>
            </a:extLst>
          </p:cNvPr>
          <p:cNvSpPr txBox="1"/>
          <p:nvPr/>
        </p:nvSpPr>
        <p:spPr>
          <a:xfrm>
            <a:off x="132752" y="3980564"/>
            <a:ext cx="2071919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B6699C6-FB64-0927-34F5-871BCB822D4D}"/>
              </a:ext>
            </a:extLst>
          </p:cNvPr>
          <p:cNvSpPr txBox="1"/>
          <p:nvPr/>
        </p:nvSpPr>
        <p:spPr>
          <a:xfrm>
            <a:off x="6959872" y="3987026"/>
            <a:ext cx="2071919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curvature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 &gt;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128D1A-5EC0-E592-529B-7F798C57283C}"/>
              </a:ext>
            </a:extLst>
          </p:cNvPr>
          <p:cNvSpPr txBox="1"/>
          <p:nvPr/>
        </p:nvSpPr>
        <p:spPr>
          <a:xfrm>
            <a:off x="139362" y="5000341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inclusive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A465B9A-7164-4C30-D2D8-935A1BA1D54A}"/>
              </a:ext>
            </a:extLst>
          </p:cNvPr>
          <p:cNvSpPr txBox="1"/>
          <p:nvPr/>
        </p:nvSpPr>
        <p:spPr>
          <a:xfrm>
            <a:off x="6954000" y="5000341"/>
            <a:ext cx="2071919" cy="4001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exclusive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96FC6E-DB3C-0119-074F-9EE30A53C4B7}"/>
              </a:ext>
            </a:extLst>
          </p:cNvPr>
          <p:cNvSpPr txBox="1"/>
          <p:nvPr/>
        </p:nvSpPr>
        <p:spPr>
          <a:xfrm>
            <a:off x="119943" y="5717076"/>
            <a:ext cx="2071919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deterministic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ACB5BF9-6595-A30F-4633-5360B6B01824}"/>
              </a:ext>
            </a:extLst>
          </p:cNvPr>
          <p:cNvSpPr txBox="1"/>
          <p:nvPr/>
        </p:nvSpPr>
        <p:spPr>
          <a:xfrm>
            <a:off x="6959872" y="5710904"/>
            <a:ext cx="2071919" cy="7078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probabilistic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10D28E7D-1FA0-66FC-B9D6-FBFB541C7B78}"/>
              </a:ext>
            </a:extLst>
          </p:cNvPr>
          <p:cNvCxnSpPr>
            <a:stCxn id="8" idx="1"/>
            <a:endCxn id="24" idx="3"/>
          </p:cNvCxnSpPr>
          <p:nvPr/>
        </p:nvCxnSpPr>
        <p:spPr>
          <a:xfrm flipH="1">
            <a:off x="2204672" y="1218206"/>
            <a:ext cx="441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517DB103-84FC-A25E-13A7-F2A253C05E02}"/>
              </a:ext>
            </a:extLst>
          </p:cNvPr>
          <p:cNvCxnSpPr>
            <a:stCxn id="8" idx="3"/>
            <a:endCxn id="25" idx="1"/>
          </p:cNvCxnSpPr>
          <p:nvPr/>
        </p:nvCxnSpPr>
        <p:spPr>
          <a:xfrm>
            <a:off x="6518154" y="1218206"/>
            <a:ext cx="42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D5F26FD4-9537-1672-2FB3-2E650274B7C9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>
            <a:off x="2204671" y="1960291"/>
            <a:ext cx="441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614E41F-2FD6-E0B5-4059-3C115BAA3753}"/>
              </a:ext>
            </a:extLst>
          </p:cNvPr>
          <p:cNvCxnSpPr>
            <a:cxnSpLocks/>
            <a:stCxn id="10" idx="1"/>
            <a:endCxn id="28" idx="3"/>
          </p:cNvCxnSpPr>
          <p:nvPr/>
        </p:nvCxnSpPr>
        <p:spPr>
          <a:xfrm flipH="1">
            <a:off x="2204671" y="2702376"/>
            <a:ext cx="441718" cy="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D70B0E2A-08A7-2A78-E221-870A2B2ADE52}"/>
              </a:ext>
            </a:extLst>
          </p:cNvPr>
          <p:cNvCxnSpPr>
            <a:cxnSpLocks/>
            <a:stCxn id="16" idx="1"/>
            <a:endCxn id="30" idx="3"/>
          </p:cNvCxnSpPr>
          <p:nvPr/>
        </p:nvCxnSpPr>
        <p:spPr>
          <a:xfrm flipH="1">
            <a:off x="2211527" y="3444996"/>
            <a:ext cx="424589" cy="1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2BFEEBD-0098-1E7B-154D-0E5E69A6E60D}"/>
              </a:ext>
            </a:extLst>
          </p:cNvPr>
          <p:cNvCxnSpPr>
            <a:cxnSpLocks/>
            <a:stCxn id="21" idx="1"/>
            <a:endCxn id="32" idx="3"/>
          </p:cNvCxnSpPr>
          <p:nvPr/>
        </p:nvCxnSpPr>
        <p:spPr>
          <a:xfrm flipH="1" flipV="1">
            <a:off x="2204671" y="4334507"/>
            <a:ext cx="441718" cy="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66BD13D-1D66-373F-0C8F-392A8B36B76F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 flipV="1">
            <a:off x="2211281" y="5200396"/>
            <a:ext cx="424836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44870EAB-9D23-71E6-DB78-3CA711855EBF}"/>
              </a:ext>
            </a:extLst>
          </p:cNvPr>
          <p:cNvCxnSpPr>
            <a:cxnSpLocks/>
            <a:stCxn id="23" idx="1"/>
            <a:endCxn id="36" idx="3"/>
          </p:cNvCxnSpPr>
          <p:nvPr/>
        </p:nvCxnSpPr>
        <p:spPr>
          <a:xfrm flipH="1">
            <a:off x="2191862" y="6062082"/>
            <a:ext cx="437033" cy="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A7EF35B2-2757-B06E-BACC-C48B05B68BF8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518154" y="1960291"/>
            <a:ext cx="409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6B462162-F86D-C74D-FCC7-96014438C8C0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6518154" y="2702376"/>
            <a:ext cx="441718" cy="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A577A1B-0C41-7A65-D0CB-7FD8BBF26B0B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>
            <a:off x="6507881" y="3444996"/>
            <a:ext cx="431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6364295F-7CCA-D502-F20D-2E8B16DF01B0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6518153" y="4340969"/>
            <a:ext cx="441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7712AC7-F224-3700-E1CD-D3D2F650E823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V="1">
            <a:off x="6507881" y="5200396"/>
            <a:ext cx="446119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435A9F53-D3FD-D661-216C-F2B5345E2533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6500659" y="6062082"/>
            <a:ext cx="459213" cy="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A1A881-C47F-FF68-DCD1-0C93BE86FF75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6008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5B0ADA-BA69-9BE1-CEBB-2200D385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38" y="1072201"/>
            <a:ext cx="6879122" cy="14837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51F97E7-76DE-E7A3-C296-B38544889CED}"/>
              </a:ext>
            </a:extLst>
          </p:cNvPr>
          <p:cNvSpPr txBox="1"/>
          <p:nvPr/>
        </p:nvSpPr>
        <p:spPr>
          <a:xfrm>
            <a:off x="1153246" y="3001905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–algorithm iFOD2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ifod2.tck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62DB41-32F4-D4E0-E3BC-877918FB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38" y="4110692"/>
            <a:ext cx="6879122" cy="208736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C5AF47-43CD-AA5B-D1DE-D29494D0F721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8624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MRtrix3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D166F4-0A69-333F-CBF2-9A911F5EC2AA}"/>
              </a:ext>
            </a:extLst>
          </p:cNvPr>
          <p:cNvSpPr txBox="1"/>
          <p:nvPr/>
        </p:nvSpPr>
        <p:spPr>
          <a:xfrm>
            <a:off x="368775" y="1116407"/>
            <a:ext cx="840644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for image processing, analysis and visualization, with a focus on the analysis of white matter using diffusion-weighted MRI.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Consistent, well-documented command-line interface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 handling of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Operations performed in real coordinates where possible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handling of multiple image formats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performance: C++, multi-threading, OpenGL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Available on all common modern Operating Systems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commands support the -h or --help option – This displays help page inline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in doubt: search online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84DEC8-6523-6F6C-D2E3-FF72E20549E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6826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Whole-</a:t>
            </a:r>
            <a:r>
              <a:rPr lang="pt-BR" sz="3000" b="1" dirty="0" err="1">
                <a:solidFill>
                  <a:schemeClr val="bg1"/>
                </a:solidFill>
              </a:rPr>
              <a:t>brain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1F97E7-76DE-E7A3-C296-B38544889CED}"/>
              </a:ext>
            </a:extLst>
          </p:cNvPr>
          <p:cNvSpPr txBox="1"/>
          <p:nvPr/>
        </p:nvSpPr>
        <p:spPr>
          <a:xfrm>
            <a:off x="1142842" y="5444513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–algorithm iFOD2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ifod2.tck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52608D-0974-3CF8-0E8F-467218F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38" y="1086384"/>
            <a:ext cx="6116922" cy="42650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ED2905-B865-A5F1-86B0-93A11878861B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0610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Whole-</a:t>
            </a:r>
            <a:r>
              <a:rPr lang="pt-BR" sz="3000" b="1" dirty="0" err="1">
                <a:solidFill>
                  <a:schemeClr val="bg1"/>
                </a:solidFill>
              </a:rPr>
              <a:t>brain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r>
              <a:rPr lang="pt-BR" sz="3000" b="1" dirty="0">
                <a:solidFill>
                  <a:schemeClr val="bg1"/>
                </a:solidFill>
              </a:rPr>
              <a:t> - DTI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1F97E7-76DE-E7A3-C296-B38544889CED}"/>
              </a:ext>
            </a:extLst>
          </p:cNvPr>
          <p:cNvSpPr txBox="1"/>
          <p:nvPr/>
        </p:nvSpPr>
        <p:spPr>
          <a:xfrm>
            <a:off x="1142842" y="5283930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dwi.mif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dti.tck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-algo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tensor_det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-angle 60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BC119C-41F9-BE30-A8FC-7F6F5C16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1" y="1476267"/>
            <a:ext cx="8676456" cy="34048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F1E68D3-AD71-1B43-9556-22C52C39B8A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6490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Whole-</a:t>
            </a:r>
            <a:r>
              <a:rPr lang="pt-BR" sz="3000" b="1" dirty="0" err="1">
                <a:solidFill>
                  <a:schemeClr val="bg1"/>
                </a:solidFill>
              </a:rPr>
              <a:t>brain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tractography</a:t>
            </a:r>
            <a:r>
              <a:rPr lang="pt-BR" sz="3000" b="1" dirty="0">
                <a:solidFill>
                  <a:schemeClr val="bg1"/>
                </a:solidFill>
              </a:rPr>
              <a:t> - CSD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1F97E7-76DE-E7A3-C296-B38544889CED}"/>
              </a:ext>
            </a:extLst>
          </p:cNvPr>
          <p:cNvSpPr txBox="1"/>
          <p:nvPr/>
        </p:nvSpPr>
        <p:spPr>
          <a:xfrm>
            <a:off x="1142842" y="5396811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csd.tck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-algo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sd_stream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-angle 60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2EF3D7-872A-2210-8378-E4DABBED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4" y="1590823"/>
            <a:ext cx="8968591" cy="35253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225B5C-9410-DE2D-00B6-2664E7C1F3D6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2848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Deterministic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vs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Porbabilistic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1F97E7-76DE-E7A3-C296-B38544889CED}"/>
              </a:ext>
            </a:extLst>
          </p:cNvPr>
          <p:cNvSpPr txBox="1"/>
          <p:nvPr/>
        </p:nvSpPr>
        <p:spPr>
          <a:xfrm>
            <a:off x="4713627" y="5125036"/>
            <a:ext cx="4230153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csd.tck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-algo iFOD2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-angle 60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33BFF5-5F2B-5D16-096D-4AEA80AA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8" y="1943022"/>
            <a:ext cx="4269887" cy="28514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D70CF2-8384-9CE8-2151-0B0D69CF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10" y="1943022"/>
            <a:ext cx="4240642" cy="28514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448AC-0D32-9362-E315-BB18289CB0C7}"/>
              </a:ext>
            </a:extLst>
          </p:cNvPr>
          <p:cNvSpPr txBox="1"/>
          <p:nvPr/>
        </p:nvSpPr>
        <p:spPr>
          <a:xfrm>
            <a:off x="200221" y="5125036"/>
            <a:ext cx="4230153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csd.tck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-select 100K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-algo FACT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seed_image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-mask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mask.mif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-angle 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86C925-F304-B75B-C8D0-157AA9978DA8}"/>
              </a:ext>
            </a:extLst>
          </p:cNvPr>
          <p:cNvSpPr txBox="1"/>
          <p:nvPr/>
        </p:nvSpPr>
        <p:spPr>
          <a:xfrm>
            <a:off x="1575351" y="154509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deterministic</a:t>
            </a:r>
            <a:endParaRPr lang="en-US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F137A2-DD6C-C59F-B01E-A21DA7D6ED8B}"/>
              </a:ext>
            </a:extLst>
          </p:cNvPr>
          <p:cNvSpPr txBox="1"/>
          <p:nvPr/>
        </p:nvSpPr>
        <p:spPr>
          <a:xfrm>
            <a:off x="6083285" y="148477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probabilistic</a:t>
            </a:r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30570CA-445B-BE59-3870-0D14916EA727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0935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ROI-</a:t>
            </a:r>
            <a:r>
              <a:rPr lang="pt-BR" sz="3000" b="1" dirty="0" err="1">
                <a:solidFill>
                  <a:schemeClr val="bg1"/>
                </a:solidFill>
              </a:rPr>
              <a:t>based</a:t>
            </a:r>
            <a:r>
              <a:rPr lang="pt-BR" sz="3000" b="1" dirty="0">
                <a:solidFill>
                  <a:schemeClr val="bg1"/>
                </a:solidFill>
              </a:rPr>
              <a:t> tracking: </a:t>
            </a:r>
            <a:r>
              <a:rPr lang="pt-BR" sz="3000" b="1" dirty="0" err="1">
                <a:solidFill>
                  <a:schemeClr val="bg1"/>
                </a:solidFill>
              </a:rPr>
              <a:t>spheres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2AA32D-2F58-1279-D4AF-35DCF66B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42" y="929889"/>
            <a:ext cx="6607113" cy="45495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B3311C-FD89-11C8-C343-C25AB0ACA495}"/>
              </a:ext>
            </a:extLst>
          </p:cNvPr>
          <p:cNvSpPr txBox="1"/>
          <p:nvPr/>
        </p:nvSpPr>
        <p:spPr>
          <a:xfrm>
            <a:off x="1142841" y="5630540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–algorithm iFOD2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seed_sphere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4,5,24,5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-select 100K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cing.tck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4148F8-0F76-6B2A-FB8C-1BEC87BCA4A1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2801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ROI-</a:t>
            </a:r>
            <a:r>
              <a:rPr lang="pt-BR" sz="3000" b="1" dirty="0" err="1">
                <a:solidFill>
                  <a:schemeClr val="bg1"/>
                </a:solidFill>
              </a:rPr>
              <a:t>based</a:t>
            </a:r>
            <a:r>
              <a:rPr lang="pt-BR" sz="3000" b="1" dirty="0">
                <a:solidFill>
                  <a:schemeClr val="bg1"/>
                </a:solidFill>
              </a:rPr>
              <a:t> tracking: </a:t>
            </a:r>
            <a:r>
              <a:rPr lang="pt-BR" sz="3000" b="1" dirty="0" err="1">
                <a:solidFill>
                  <a:schemeClr val="bg1"/>
                </a:solidFill>
              </a:rPr>
              <a:t>spheres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B3311C-FD89-11C8-C343-C25AB0ACA495}"/>
              </a:ext>
            </a:extLst>
          </p:cNvPr>
          <p:cNvSpPr txBox="1"/>
          <p:nvPr/>
        </p:nvSpPr>
        <p:spPr>
          <a:xfrm>
            <a:off x="1142841" y="5630540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–algorithm iFOD2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seed_sphere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4,5,24,5 –include 4,44,-6,5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-select 100K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cing.tck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B79400-0963-DB58-F676-D4320471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21" y="940892"/>
            <a:ext cx="6622354" cy="46028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71AF0DA-C525-024A-FEE4-D25AECBCCCF7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8637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ROI-</a:t>
            </a:r>
            <a:r>
              <a:rPr lang="pt-BR" sz="3000" b="1" dirty="0" err="1">
                <a:solidFill>
                  <a:schemeClr val="bg1"/>
                </a:solidFill>
              </a:rPr>
              <a:t>based</a:t>
            </a:r>
            <a:r>
              <a:rPr lang="pt-BR" sz="3000" b="1" dirty="0">
                <a:solidFill>
                  <a:schemeClr val="bg1"/>
                </a:solidFill>
              </a:rPr>
              <a:t> tracking: </a:t>
            </a:r>
            <a:r>
              <a:rPr lang="pt-BR" sz="3000" b="1" dirty="0" err="1">
                <a:solidFill>
                  <a:schemeClr val="bg1"/>
                </a:solidFill>
              </a:rPr>
              <a:t>spheres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B3311C-FD89-11C8-C343-C25AB0ACA495}"/>
              </a:ext>
            </a:extLst>
          </p:cNvPr>
          <p:cNvSpPr txBox="1"/>
          <p:nvPr/>
        </p:nvSpPr>
        <p:spPr>
          <a:xfrm>
            <a:off x="1142841" y="5630540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tckgen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–algorithm iFOD2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fod_wm.mif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seed_sphere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4,5,24,5 –include 4,44,-6,5 –include 14,-4,-16,5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-select 100K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cing.tck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BE6A83-4986-1D61-3C0D-F9B0F3F3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10" y="1023538"/>
            <a:ext cx="6629975" cy="4549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5B93976-BE1C-1B43-DCBE-258493D73D1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9041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Virtual </a:t>
            </a:r>
            <a:r>
              <a:rPr lang="pt-BR" sz="3000" b="1" dirty="0" err="1">
                <a:solidFill>
                  <a:schemeClr val="bg1"/>
                </a:solidFill>
              </a:rPr>
              <a:t>dissecation</a:t>
            </a:r>
            <a:r>
              <a:rPr lang="pt-BR" sz="3000" b="1" dirty="0">
                <a:solidFill>
                  <a:schemeClr val="bg1"/>
                </a:solidFill>
              </a:rPr>
              <a:t>: </a:t>
            </a:r>
            <a:r>
              <a:rPr lang="pt-BR" sz="3000" b="1" dirty="0" err="1">
                <a:solidFill>
                  <a:schemeClr val="bg1"/>
                </a:solidFill>
              </a:rPr>
              <a:t>mask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ROIs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B3311C-FD89-11C8-C343-C25AB0ACA495}"/>
              </a:ext>
            </a:extLst>
          </p:cNvPr>
          <p:cNvSpPr txBox="1"/>
          <p:nvPr/>
        </p:nvSpPr>
        <p:spPr>
          <a:xfrm>
            <a:off x="1142841" y="5630540"/>
            <a:ext cx="685831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tckedit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tract.tck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–include RO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01.mif –include RO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02.mif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CST.tck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" name="Google Shape;138;p30">
            <a:extLst>
              <a:ext uri="{FF2B5EF4-FFF2-40B4-BE49-F238E27FC236}">
                <a16:creationId xmlns:a16="http://schemas.microsoft.com/office/drawing/2014/main" id="{35D1F5C1-733F-1FD6-302D-6967AEC1CC81}"/>
              </a:ext>
            </a:extLst>
          </p:cNvPr>
          <p:cNvSpPr txBox="1"/>
          <p:nvPr/>
        </p:nvSpPr>
        <p:spPr>
          <a:xfrm>
            <a:off x="716940" y="4774818"/>
            <a:ext cx="7886430" cy="36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62500" lnSpcReduction="20000"/>
          </a:bodyPr>
          <a:lstStyle/>
          <a:p>
            <a:pPr marL="171450" indent="-17118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a) Cerebral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peduncle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midbrain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axial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slice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b)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Precentral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gyrus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primary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motor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cortex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axial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slice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c)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Reconstructed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CST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tract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sagittal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39;p30">
            <a:extLst>
              <a:ext uri="{FF2B5EF4-FFF2-40B4-BE49-F238E27FC236}">
                <a16:creationId xmlns:a16="http://schemas.microsoft.com/office/drawing/2014/main" id="{EDE7B013-79BC-9712-982D-0273A7D69E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6280" y="1652538"/>
            <a:ext cx="7471440" cy="28139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D6620F-B387-71EC-E50C-9225DCE64F0F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Images from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Maíra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Pinto</a:t>
            </a:r>
          </a:p>
        </p:txBody>
      </p:sp>
    </p:spTree>
    <p:extLst>
      <p:ext uri="{BB962C8B-B14F-4D97-AF65-F5344CB8AC3E}">
        <p14:creationId xmlns:p14="http://schemas.microsoft.com/office/powerpoint/2010/main" val="4042940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Virtual </a:t>
            </a:r>
            <a:r>
              <a:rPr lang="pt-BR" sz="3000" b="1" dirty="0" err="1">
                <a:solidFill>
                  <a:schemeClr val="bg1"/>
                </a:solidFill>
              </a:rPr>
              <a:t>dissecation</a:t>
            </a:r>
            <a:r>
              <a:rPr lang="pt-BR" sz="3000" b="1" dirty="0">
                <a:solidFill>
                  <a:schemeClr val="bg1"/>
                </a:solidFill>
              </a:rPr>
              <a:t>: </a:t>
            </a:r>
            <a:r>
              <a:rPr lang="pt-BR" sz="3000" b="1" dirty="0" err="1">
                <a:solidFill>
                  <a:schemeClr val="bg1"/>
                </a:solidFill>
              </a:rPr>
              <a:t>mask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ROIs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B3311C-FD89-11C8-C343-C25AB0ACA495}"/>
              </a:ext>
            </a:extLst>
          </p:cNvPr>
          <p:cNvSpPr txBox="1"/>
          <p:nvPr/>
        </p:nvSpPr>
        <p:spPr>
          <a:xfrm>
            <a:off x="1142841" y="5630540"/>
            <a:ext cx="685831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tckedit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CST.tck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–exclude NOT01.mif –exclude NOT02.mif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CST_new.tck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7" name="Google Shape;145;p31">
            <a:extLst>
              <a:ext uri="{FF2B5EF4-FFF2-40B4-BE49-F238E27FC236}">
                <a16:creationId xmlns:a16="http://schemas.microsoft.com/office/drawing/2014/main" id="{25624B5B-CF2E-66A8-BAD4-4DB3969681C8}"/>
              </a:ext>
            </a:extLst>
          </p:cNvPr>
          <p:cNvSpPr txBox="1"/>
          <p:nvPr/>
        </p:nvSpPr>
        <p:spPr>
          <a:xfrm>
            <a:off x="683568" y="4439591"/>
            <a:ext cx="788643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77500" lnSpcReduction="20000"/>
          </a:bodyPr>
          <a:lstStyle/>
          <a:p>
            <a:pPr marL="171450" indent="-17118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Exclusion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ROIs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CST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tracts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a) ROI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blocking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fiber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hemispheres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in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sagittal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slice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b) ROI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fibers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near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cerebral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peduncle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CST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tract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in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coronal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slice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operator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NOT for ROI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drawn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ROIs</a:t>
            </a:r>
            <a:r>
              <a:rPr lang="pt-BR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146;p31">
            <a:extLst>
              <a:ext uri="{FF2B5EF4-FFF2-40B4-BE49-F238E27FC236}">
                <a16:creationId xmlns:a16="http://schemas.microsoft.com/office/drawing/2014/main" id="{E4E7FCDC-8DF7-08CD-EFE9-CBBD4CCCBC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68" y="1254903"/>
            <a:ext cx="5976664" cy="2898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92A4D37-92E0-EB9A-8A23-D2103BE0BD6C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Images from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Maíra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Pinto</a:t>
            </a:r>
          </a:p>
        </p:txBody>
      </p:sp>
    </p:spTree>
    <p:extLst>
      <p:ext uri="{BB962C8B-B14F-4D97-AF65-F5344CB8AC3E}">
        <p14:creationId xmlns:p14="http://schemas.microsoft.com/office/powerpoint/2010/main" val="1088941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" name="CaixaDeTexto 21"/>
          <p:cNvSpPr txBox="1"/>
          <p:nvPr/>
        </p:nvSpPr>
        <p:spPr>
          <a:xfrm>
            <a:off x="6232903" y="1218597"/>
            <a:ext cx="3018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hohana.konell@usp.br</a:t>
            </a:r>
          </a:p>
        </p:txBody>
      </p:sp>
      <p:sp>
        <p:nvSpPr>
          <p:cNvPr id="24" name="Retângulo 7"/>
          <p:cNvSpPr/>
          <p:nvPr/>
        </p:nvSpPr>
        <p:spPr>
          <a:xfrm>
            <a:off x="7128867" y="932938"/>
            <a:ext cx="2026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garamond" panose="02020404030301010803" pitchFamily="18" charset="0"/>
              </a:rPr>
              <a:t>www.inbrainlab.com</a:t>
            </a:r>
            <a:endParaRPr lang="pt-BR" dirty="0"/>
          </a:p>
        </p:txBody>
      </p:sp>
      <p:pic>
        <p:nvPicPr>
          <p:cNvPr id="25" name="Imagem 24"/>
          <p:cNvPicPr/>
          <p:nvPr/>
        </p:nvPicPr>
        <p:blipFill>
          <a:blip r:embed="rId2"/>
          <a:stretch/>
        </p:blipFill>
        <p:spPr>
          <a:xfrm>
            <a:off x="7471133" y="-54714"/>
            <a:ext cx="1567620" cy="956465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2051720" y="3014806"/>
            <a:ext cx="5690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OBRIGADA/THANK YOU!!</a:t>
            </a:r>
          </a:p>
        </p:txBody>
      </p:sp>
    </p:spTree>
    <p:extLst>
      <p:ext uri="{BB962C8B-B14F-4D97-AF65-F5344CB8AC3E}">
        <p14:creationId xmlns:p14="http://schemas.microsoft.com/office/powerpoint/2010/main" val="132404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How is diffusion MRI data stored?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E68811-1EE4-5832-2A3A-B968AE07A7BD}"/>
              </a:ext>
            </a:extLst>
          </p:cNvPr>
          <p:cNvSpPr txBox="1"/>
          <p:nvPr/>
        </p:nvSpPr>
        <p:spPr>
          <a:xfrm>
            <a:off x="404779" y="1637376"/>
            <a:ext cx="83344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full </a:t>
            </a:r>
            <a:r>
              <a:rPr lang="en-US" sz="2000" dirty="0" err="1"/>
              <a:t>dMRI</a:t>
            </a:r>
            <a:r>
              <a:rPr lang="en-US" sz="2000" dirty="0"/>
              <a:t> data sets consists of – a 4D image – associated DW encoding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Each 3D image is a diffusion weighted image characterized by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diffusion weighting strength or b-value (scalar b)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diffusion weighting orientation (3D vector [x y z])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can be stored in many different ways (.</a:t>
            </a:r>
            <a:r>
              <a:rPr lang="en-US" sz="2000" dirty="0" err="1"/>
              <a:t>nii</a:t>
            </a:r>
            <a:r>
              <a:rPr lang="en-US" sz="2000" dirty="0"/>
              <a:t>, .</a:t>
            </a:r>
            <a:r>
              <a:rPr lang="en-US" sz="2000" dirty="0" err="1"/>
              <a:t>dcm</a:t>
            </a:r>
            <a:r>
              <a:rPr lang="en-US" sz="2000" dirty="0"/>
              <a:t>, .mif)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associated files: </a:t>
            </a:r>
            <a:r>
              <a:rPr lang="en-US" sz="2000" dirty="0" err="1"/>
              <a:t>bvecs</a:t>
            </a:r>
            <a:r>
              <a:rPr lang="en-US" sz="2000" dirty="0"/>
              <a:t> / </a:t>
            </a:r>
            <a:r>
              <a:rPr lang="en-US" sz="2000" dirty="0" err="1"/>
              <a:t>bvals</a:t>
            </a:r>
            <a:r>
              <a:rPr lang="en-US" sz="2000" dirty="0"/>
              <a:t> – MRtrix3 mif/</a:t>
            </a:r>
            <a:r>
              <a:rPr lang="en-US" sz="2000" dirty="0" err="1"/>
              <a:t>mih</a:t>
            </a:r>
            <a:r>
              <a:rPr lang="en-US" sz="2000" dirty="0"/>
              <a:t>: stored in header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It’s text: you can read it with a text editor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745DC9-D8EC-E6C0-7A24-AE4502EDCEC3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146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sz="3000" b="1" dirty="0">
                <a:solidFill>
                  <a:schemeClr val="bg1"/>
                </a:solidFill>
              </a:rPr>
              <a:t>How is diffusion MRI data stored?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1D842D-D4BC-8F44-8A56-B97B6B341E34}"/>
              </a:ext>
            </a:extLst>
          </p:cNvPr>
          <p:cNvSpPr txBox="1"/>
          <p:nvPr/>
        </p:nvSpPr>
        <p:spPr>
          <a:xfrm>
            <a:off x="467544" y="1382273"/>
            <a:ext cx="82624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bvecs</a:t>
            </a:r>
            <a:r>
              <a:rPr lang="en-US" sz="2000" dirty="0"/>
              <a:t> / </a:t>
            </a:r>
            <a:r>
              <a:rPr lang="en-US" sz="2000" dirty="0" err="1"/>
              <a:t>bvals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bvals</a:t>
            </a:r>
            <a:r>
              <a:rPr lang="en-US" sz="2000" dirty="0"/>
              <a:t>: a single row of b-values, one per volume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bvecs</a:t>
            </a:r>
            <a:r>
              <a:rPr lang="en-US" sz="2000" dirty="0"/>
              <a:t>: 3 rows of gradient direction coefficients (gradient directions specified relative to image axes)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‘radiological’ storage convention (as per old Analyze format)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LHS coordinate system – transform matrix has negative determinant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not ‘radiological’ (default in </a:t>
            </a:r>
            <a:r>
              <a:rPr lang="en-US" sz="2000" dirty="0" err="1"/>
              <a:t>NIfTI</a:t>
            </a:r>
            <a:r>
              <a:rPr lang="en-US" sz="2000" dirty="0"/>
              <a:t> is neurological…):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invert x-component (first row)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363546-138A-56F7-FDDE-178B09AB8D3E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274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 err="1">
                <a:solidFill>
                  <a:schemeClr val="bg1"/>
                </a:solidFill>
              </a:rPr>
              <a:t>Image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handling</a:t>
            </a:r>
            <a:r>
              <a:rPr lang="pt-BR" sz="3000" b="1" dirty="0">
                <a:solidFill>
                  <a:schemeClr val="bg1"/>
                </a:solidFill>
              </a:rPr>
              <a:t> in MRtrix3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8614EF-8D5A-1536-FE74-1CF0F132322C}"/>
              </a:ext>
            </a:extLst>
          </p:cNvPr>
          <p:cNvSpPr txBox="1"/>
          <p:nvPr/>
        </p:nvSpPr>
        <p:spPr>
          <a:xfrm>
            <a:off x="341860" y="1642402"/>
            <a:ext cx="84064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image handling is handled by the </a:t>
            </a:r>
            <a:r>
              <a:rPr lang="en-US" sz="2000" dirty="0" err="1"/>
              <a:t>MRtrix</a:t>
            </a:r>
            <a:r>
              <a:rPr lang="en-US" sz="2000" dirty="0"/>
              <a:t> library – All commands can handle data the same way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a way to access the data in many different formats: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DICOM (single- or multi-frame)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NIfTI</a:t>
            </a:r>
            <a:r>
              <a:rPr lang="en-US" sz="2000" dirty="0"/>
              <a:t> (versions 1 &amp; 2)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MGH / MGZ (</a:t>
            </a:r>
            <a:r>
              <a:rPr lang="en-US" sz="2000" dirty="0" err="1"/>
              <a:t>FreeSurfer</a:t>
            </a:r>
            <a:r>
              <a:rPr lang="en-US" sz="2000" dirty="0"/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mif / </a:t>
            </a:r>
            <a:r>
              <a:rPr lang="en-US" sz="2000" dirty="0" err="1"/>
              <a:t>mih</a:t>
            </a:r>
            <a:r>
              <a:rPr lang="en-US" sz="2000" dirty="0"/>
              <a:t> (MRtrix3)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 not all data formats are equivalent!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438884A-6CB0-E447-C73E-A5A33C0A8E4A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6462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Basic </a:t>
            </a:r>
            <a:r>
              <a:rPr lang="pt-BR" sz="3000" b="1" dirty="0" err="1">
                <a:solidFill>
                  <a:schemeClr val="bg1"/>
                </a:solidFill>
              </a:rPr>
              <a:t>and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useful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commands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807D8F-598A-C1D8-F6E8-DB156641E2CC}"/>
              </a:ext>
            </a:extLst>
          </p:cNvPr>
          <p:cNvSpPr txBox="1"/>
          <p:nvPr/>
        </p:nvSpPr>
        <p:spPr>
          <a:xfrm>
            <a:off x="215515" y="1386699"/>
            <a:ext cx="8712968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mrinfo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querying the image header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 relevant header information (dimensions, voxel size, data type, image transform, strides (order of storage), DW encoding, etc.)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8FAE6-1D75-0689-D888-B2971BB6211B}"/>
              </a:ext>
            </a:extLst>
          </p:cNvPr>
          <p:cNvSpPr txBox="1"/>
          <p:nvPr/>
        </p:nvSpPr>
        <p:spPr>
          <a:xfrm>
            <a:off x="203882" y="3026006"/>
            <a:ext cx="8712968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mrconvert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convert images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to: convert between formats, convert between data types, change strides, extract ROI or subset of volumes, reduce dimensionality of image, manipulate header entries.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674711-D510-4812-E607-B0EEB23745E7}"/>
              </a:ext>
            </a:extLst>
          </p:cNvPr>
          <p:cNvSpPr txBox="1"/>
          <p:nvPr/>
        </p:nvSpPr>
        <p:spPr>
          <a:xfrm>
            <a:off x="203882" y="4960690"/>
            <a:ext cx="871296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mrstats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get summary statistics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mean, median, min, max, … intensity per volume an be supplied with a mask to get statistics within ROI</a:t>
            </a:r>
          </a:p>
        </p:txBody>
      </p:sp>
    </p:spTree>
    <p:extLst>
      <p:ext uri="{BB962C8B-B14F-4D97-AF65-F5344CB8AC3E}">
        <p14:creationId xmlns:p14="http://schemas.microsoft.com/office/powerpoint/2010/main" val="132159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-1" y="6561297"/>
            <a:ext cx="9144000" cy="309548"/>
            <a:chOff x="5981104" y="6560015"/>
            <a:chExt cx="3162896" cy="309548"/>
          </a:xfrm>
        </p:grpSpPr>
        <p:sp>
          <p:nvSpPr>
            <p:cNvPr id="18" name="CustomShape 1"/>
            <p:cNvSpPr/>
            <p:nvPr/>
          </p:nvSpPr>
          <p:spPr>
            <a:xfrm>
              <a:off x="5981104" y="6797285"/>
              <a:ext cx="3162896" cy="72278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"/>
            <p:cNvSpPr/>
            <p:nvPr/>
          </p:nvSpPr>
          <p:spPr>
            <a:xfrm>
              <a:off x="5981104" y="6737847"/>
              <a:ext cx="3162896" cy="74248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3"/>
            <p:cNvSpPr/>
            <p:nvPr/>
          </p:nvSpPr>
          <p:spPr>
            <a:xfrm>
              <a:off x="5981104" y="6560015"/>
              <a:ext cx="3162896" cy="180071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199" y="648245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www.inbrainlab.com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96376" y="6455223"/>
            <a:ext cx="2133600" cy="365125"/>
          </a:xfrm>
        </p:spPr>
        <p:txBody>
          <a:bodyPr/>
          <a:lstStyle/>
          <a:p>
            <a:pPr>
              <a:defRPr/>
            </a:pPr>
            <a:fld id="{161D8940-E605-4692-AA49-94995D61CC85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 flipV="1">
            <a:off x="-1" y="-9528"/>
            <a:ext cx="9144000" cy="887380"/>
            <a:chOff x="5981104" y="5982185"/>
            <a:chExt cx="3162896" cy="887380"/>
          </a:xfrm>
        </p:grpSpPr>
        <p:sp>
          <p:nvSpPr>
            <p:cNvPr id="12" name="CustomShape 1"/>
            <p:cNvSpPr/>
            <p:nvPr/>
          </p:nvSpPr>
          <p:spPr>
            <a:xfrm>
              <a:off x="5981104" y="6239349"/>
              <a:ext cx="3162896" cy="630216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2"/>
            <p:cNvSpPr/>
            <p:nvPr/>
          </p:nvSpPr>
          <p:spPr>
            <a:xfrm>
              <a:off x="5981104" y="6107980"/>
              <a:ext cx="3162896" cy="131369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3"/>
            <p:cNvSpPr/>
            <p:nvPr/>
          </p:nvSpPr>
          <p:spPr>
            <a:xfrm>
              <a:off x="5981104" y="5982185"/>
              <a:ext cx="3162896" cy="144816"/>
            </a:xfrm>
            <a:prstGeom prst="rect">
              <a:avLst/>
            </a:prstGeom>
            <a:solidFill>
              <a:srgbClr val="FCB4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99542" y="115614"/>
            <a:ext cx="7563634" cy="6259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pt-BR" sz="3000" b="1" dirty="0">
                <a:solidFill>
                  <a:schemeClr val="bg1"/>
                </a:solidFill>
              </a:rPr>
              <a:t>Basic </a:t>
            </a:r>
            <a:r>
              <a:rPr lang="pt-BR" sz="3000" b="1" dirty="0" err="1">
                <a:solidFill>
                  <a:schemeClr val="bg1"/>
                </a:solidFill>
              </a:rPr>
              <a:t>and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useful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commands</a:t>
            </a:r>
            <a:endParaRPr lang="pt-BR" sz="30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0E221D-13A1-A433-D227-0F49D06790AE}"/>
              </a:ext>
            </a:extLst>
          </p:cNvPr>
          <p:cNvSpPr txBox="1"/>
          <p:nvPr/>
        </p:nvSpPr>
        <p:spPr>
          <a:xfrm>
            <a:off x="251519" y="1346197"/>
            <a:ext cx="864096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mrcat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concatenate images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stitch images together along specified axis, create multi-volume image from individual 3D images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2125B0-9B29-906B-E5D0-04B8D70B3C9E}"/>
              </a:ext>
            </a:extLst>
          </p:cNvPr>
          <p:cNvSpPr txBox="1"/>
          <p:nvPr/>
        </p:nvSpPr>
        <p:spPr>
          <a:xfrm>
            <a:off x="251519" y="2968682"/>
            <a:ext cx="8640960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mrcalc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voxel-wise calculations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a stack-based syntax: operands (images or values) pushed onto stack, operations consume operands and push their result onto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details, consult help page and/or "introduction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mrcalc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document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F8E048-2568-247F-1030-75870E952329}"/>
              </a:ext>
            </a:extLst>
          </p:cNvPr>
          <p:cNvSpPr txBox="1"/>
          <p:nvPr/>
        </p:nvSpPr>
        <p:spPr>
          <a:xfrm>
            <a:off x="251519" y="4858043"/>
            <a:ext cx="864096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mrmath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mean, median, sum, 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 summary statistics: along image axis (e.g. along volumes) and across images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917215-419E-D129-CBAA-8E380D44879F}"/>
              </a:ext>
            </a:extLst>
          </p:cNvPr>
          <p:cNvSpPr txBox="1"/>
          <p:nvPr/>
        </p:nvSpPr>
        <p:spPr>
          <a:xfrm>
            <a:off x="-24582" y="6532872"/>
            <a:ext cx="459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Tournier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J.-D.; Smith, R. E. 3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MRtrix3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Worshop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4913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16221</TotalTime>
  <Words>3348</Words>
  <Application>Microsoft Office PowerPoint</Application>
  <PresentationFormat>Apresentação na tela (4:3)</PresentationFormat>
  <Paragraphs>434</Paragraphs>
  <Slides>49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garamond</vt:lpstr>
      <vt:lpstr>Google Sans</vt:lpstr>
      <vt:lpstr>Inter Var</vt:lpstr>
      <vt:lpstr>Lato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NeuroImago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KCMB</dc:creator>
  <cp:lastModifiedBy>Hohana gabriela</cp:lastModifiedBy>
  <cp:revision>886</cp:revision>
  <dcterms:created xsi:type="dcterms:W3CDTF">2009-04-13T20:00:51Z</dcterms:created>
  <dcterms:modified xsi:type="dcterms:W3CDTF">2023-03-22T16:02:05Z</dcterms:modified>
</cp:coreProperties>
</file>